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88" r:id="rId3"/>
    <p:sldId id="272" r:id="rId4"/>
    <p:sldId id="301" r:id="rId5"/>
    <p:sldId id="275" r:id="rId6"/>
    <p:sldId id="294" r:id="rId7"/>
    <p:sldId id="303" r:id="rId8"/>
    <p:sldId id="276" r:id="rId9"/>
    <p:sldId id="304" r:id="rId10"/>
    <p:sldId id="290" r:id="rId11"/>
    <p:sldId id="298" r:id="rId12"/>
    <p:sldId id="299" r:id="rId13"/>
    <p:sldId id="306" r:id="rId14"/>
    <p:sldId id="300" r:id="rId15"/>
    <p:sldId id="305" r:id="rId16"/>
    <p:sldId id="29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9CAAF3-3790-46EA-AFEA-1DEC952AB4C3}" v="32" dt="2021-02-12T12:37:11.3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64" autoAdjust="0"/>
    <p:restoredTop sz="73357" autoAdjust="0"/>
  </p:normalViewPr>
  <p:slideViewPr>
    <p:cSldViewPr>
      <p:cViewPr varScale="1">
        <p:scale>
          <a:sx n="63" d="100"/>
          <a:sy n="63" d="100"/>
        </p:scale>
        <p:origin x="128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er Varwijk" userId="4ef1be2c-6897-4798-a5b9-cc2027b08ef2" providerId="ADAL" clId="{A49CAAF3-3790-46EA-AFEA-1DEC952AB4C3}"/>
    <pc:docChg chg="undo redo custSel mod addSld delSld modSld sldOrd">
      <pc:chgData name="Ester Varwijk" userId="4ef1be2c-6897-4798-a5b9-cc2027b08ef2" providerId="ADAL" clId="{A49CAAF3-3790-46EA-AFEA-1DEC952AB4C3}" dt="2021-02-12T12:39:01.019" v="3494" actId="20577"/>
      <pc:docMkLst>
        <pc:docMk/>
      </pc:docMkLst>
      <pc:sldChg chg="addSp modSp mod setBg modNotesTx">
        <pc:chgData name="Ester Varwijk" userId="4ef1be2c-6897-4798-a5b9-cc2027b08ef2" providerId="ADAL" clId="{A49CAAF3-3790-46EA-AFEA-1DEC952AB4C3}" dt="2021-02-12T12:26:11.206" v="2310" actId="6549"/>
        <pc:sldMkLst>
          <pc:docMk/>
          <pc:sldMk cId="3917568918" sldId="272"/>
        </pc:sldMkLst>
        <pc:spChg chg="mod">
          <ac:chgData name="Ester Varwijk" userId="4ef1be2c-6897-4798-a5b9-cc2027b08ef2" providerId="ADAL" clId="{A49CAAF3-3790-46EA-AFEA-1DEC952AB4C3}" dt="2021-02-11T21:12:21.968" v="76" actId="20577"/>
          <ac:spMkLst>
            <pc:docMk/>
            <pc:sldMk cId="3917568918" sldId="272"/>
            <ac:spMk id="2" creationId="{00000000-0000-0000-0000-000000000000}"/>
          </ac:spMkLst>
        </pc:spChg>
        <pc:spChg chg="mod">
          <ac:chgData name="Ester Varwijk" userId="4ef1be2c-6897-4798-a5b9-cc2027b08ef2" providerId="ADAL" clId="{A49CAAF3-3790-46EA-AFEA-1DEC952AB4C3}" dt="2021-02-11T21:12:10.179" v="59" actId="26606"/>
          <ac:spMkLst>
            <pc:docMk/>
            <pc:sldMk cId="3917568918" sldId="272"/>
            <ac:spMk id="3" creationId="{00000000-0000-0000-0000-000000000000}"/>
          </ac:spMkLst>
        </pc:spChg>
        <pc:spChg chg="add">
          <ac:chgData name="Ester Varwijk" userId="4ef1be2c-6897-4798-a5b9-cc2027b08ef2" providerId="ADAL" clId="{A49CAAF3-3790-46EA-AFEA-1DEC952AB4C3}" dt="2021-02-11T21:12:10.179" v="59" actId="26606"/>
          <ac:spMkLst>
            <pc:docMk/>
            <pc:sldMk cId="3917568918" sldId="272"/>
            <ac:spMk id="71" creationId="{A440FBE6-72B7-43D4-A8EB-FDBC35FE56C6}"/>
          </ac:spMkLst>
        </pc:spChg>
        <pc:grpChg chg="add">
          <ac:chgData name="Ester Varwijk" userId="4ef1be2c-6897-4798-a5b9-cc2027b08ef2" providerId="ADAL" clId="{A49CAAF3-3790-46EA-AFEA-1DEC952AB4C3}" dt="2021-02-11T21:12:10.179" v="59" actId="26606"/>
          <ac:grpSpMkLst>
            <pc:docMk/>
            <pc:sldMk cId="3917568918" sldId="272"/>
            <ac:grpSpMk id="73" creationId="{647B8492-BC4D-4046-B35A-C38E03494068}"/>
          </ac:grpSpMkLst>
        </pc:grpChg>
        <pc:picChg chg="mod">
          <ac:chgData name="Ester Varwijk" userId="4ef1be2c-6897-4798-a5b9-cc2027b08ef2" providerId="ADAL" clId="{A49CAAF3-3790-46EA-AFEA-1DEC952AB4C3}" dt="2021-02-11T21:12:10.179" v="59" actId="26606"/>
          <ac:picMkLst>
            <pc:docMk/>
            <pc:sldMk cId="3917568918" sldId="272"/>
            <ac:picMk id="1026" creationId="{00000000-0000-0000-0000-000000000000}"/>
          </ac:picMkLst>
        </pc:picChg>
        <pc:cxnChg chg="add">
          <ac:chgData name="Ester Varwijk" userId="4ef1be2c-6897-4798-a5b9-cc2027b08ef2" providerId="ADAL" clId="{A49CAAF3-3790-46EA-AFEA-1DEC952AB4C3}" dt="2021-02-11T21:12:10.179" v="59" actId="26606"/>
          <ac:cxnSpMkLst>
            <pc:docMk/>
            <pc:sldMk cId="3917568918" sldId="272"/>
            <ac:cxnSpMk id="79" creationId="{16652DC1-CA18-4263-AC06-BAB0B05EC783}"/>
          </ac:cxnSpMkLst>
        </pc:cxnChg>
      </pc:sldChg>
      <pc:sldChg chg="addSp modSp add del mod setBg modNotesTx">
        <pc:chgData name="Ester Varwijk" userId="4ef1be2c-6897-4798-a5b9-cc2027b08ef2" providerId="ADAL" clId="{A49CAAF3-3790-46EA-AFEA-1DEC952AB4C3}" dt="2021-02-12T12:27:26.117" v="2440" actId="20577"/>
        <pc:sldMkLst>
          <pc:docMk/>
          <pc:sldMk cId="459010741" sldId="275"/>
        </pc:sldMkLst>
        <pc:spChg chg="mod">
          <ac:chgData name="Ester Varwijk" userId="4ef1be2c-6897-4798-a5b9-cc2027b08ef2" providerId="ADAL" clId="{A49CAAF3-3790-46EA-AFEA-1DEC952AB4C3}" dt="2021-02-11T21:46:50.330" v="468" actId="26606"/>
          <ac:spMkLst>
            <pc:docMk/>
            <pc:sldMk cId="459010741" sldId="275"/>
            <ac:spMk id="2" creationId="{00000000-0000-0000-0000-000000000000}"/>
          </ac:spMkLst>
        </pc:spChg>
        <pc:spChg chg="mod">
          <ac:chgData name="Ester Varwijk" userId="4ef1be2c-6897-4798-a5b9-cc2027b08ef2" providerId="ADAL" clId="{A49CAAF3-3790-46EA-AFEA-1DEC952AB4C3}" dt="2021-02-12T12:27:26.117" v="2440" actId="20577"/>
          <ac:spMkLst>
            <pc:docMk/>
            <pc:sldMk cId="459010741" sldId="275"/>
            <ac:spMk id="3" creationId="{00000000-0000-0000-0000-000000000000}"/>
          </ac:spMkLst>
        </pc:spChg>
        <pc:spChg chg="add">
          <ac:chgData name="Ester Varwijk" userId="4ef1be2c-6897-4798-a5b9-cc2027b08ef2" providerId="ADAL" clId="{A49CAAF3-3790-46EA-AFEA-1DEC952AB4C3}" dt="2021-02-11T21:46:50.330" v="468" actId="26606"/>
          <ac:spMkLst>
            <pc:docMk/>
            <pc:sldMk cId="459010741" sldId="275"/>
            <ac:spMk id="8" creationId="{DC878D9A-77BE-4701-AE3D-EEFC53CD50BC}"/>
          </ac:spMkLst>
        </pc:spChg>
        <pc:spChg chg="add">
          <ac:chgData name="Ester Varwijk" userId="4ef1be2c-6897-4798-a5b9-cc2027b08ef2" providerId="ADAL" clId="{A49CAAF3-3790-46EA-AFEA-1DEC952AB4C3}" dt="2021-02-11T21:46:50.330" v="468" actId="26606"/>
          <ac:spMkLst>
            <pc:docMk/>
            <pc:sldMk cId="459010741" sldId="275"/>
            <ac:spMk id="10" creationId="{F643BE08-0ED1-4B73-AC6D-B7E26A59CDAA}"/>
          </ac:spMkLst>
        </pc:spChg>
        <pc:spChg chg="add">
          <ac:chgData name="Ester Varwijk" userId="4ef1be2c-6897-4798-a5b9-cc2027b08ef2" providerId="ADAL" clId="{A49CAAF3-3790-46EA-AFEA-1DEC952AB4C3}" dt="2021-02-11T21:46:50.330" v="468" actId="26606"/>
          <ac:spMkLst>
            <pc:docMk/>
            <pc:sldMk cId="459010741" sldId="275"/>
            <ac:spMk id="12" creationId="{956B2094-7FC0-45FC-BFED-3CB88CEE63F5}"/>
          </ac:spMkLst>
        </pc:spChg>
        <pc:spChg chg="add">
          <ac:chgData name="Ester Varwijk" userId="4ef1be2c-6897-4798-a5b9-cc2027b08ef2" providerId="ADAL" clId="{A49CAAF3-3790-46EA-AFEA-1DEC952AB4C3}" dt="2021-02-11T21:46:50.330" v="468" actId="26606"/>
          <ac:spMkLst>
            <pc:docMk/>
            <pc:sldMk cId="459010741" sldId="275"/>
            <ac:spMk id="14" creationId="{07A4B640-BB7F-4272-A710-068DBA9F9A6E}"/>
          </ac:spMkLst>
        </pc:spChg>
      </pc:sldChg>
      <pc:sldChg chg="addSp delSp modSp mod setBg modNotesTx">
        <pc:chgData name="Ester Varwijk" userId="4ef1be2c-6897-4798-a5b9-cc2027b08ef2" providerId="ADAL" clId="{A49CAAF3-3790-46EA-AFEA-1DEC952AB4C3}" dt="2021-02-11T21:57:45.317" v="1364" actId="20577"/>
        <pc:sldMkLst>
          <pc:docMk/>
          <pc:sldMk cId="4176603717" sldId="276"/>
        </pc:sldMkLst>
        <pc:spChg chg="mod">
          <ac:chgData name="Ester Varwijk" userId="4ef1be2c-6897-4798-a5b9-cc2027b08ef2" providerId="ADAL" clId="{A49CAAF3-3790-46EA-AFEA-1DEC952AB4C3}" dt="2021-02-11T21:53:01.355" v="913" actId="26606"/>
          <ac:spMkLst>
            <pc:docMk/>
            <pc:sldMk cId="4176603717" sldId="276"/>
            <ac:spMk id="2" creationId="{00000000-0000-0000-0000-000000000000}"/>
          </ac:spMkLst>
        </pc:spChg>
        <pc:spChg chg="mod">
          <ac:chgData name="Ester Varwijk" userId="4ef1be2c-6897-4798-a5b9-cc2027b08ef2" providerId="ADAL" clId="{A49CAAF3-3790-46EA-AFEA-1DEC952AB4C3}" dt="2021-02-11T21:57:45.317" v="1364" actId="20577"/>
          <ac:spMkLst>
            <pc:docMk/>
            <pc:sldMk cId="4176603717" sldId="276"/>
            <ac:spMk id="3" creationId="{00000000-0000-0000-0000-000000000000}"/>
          </ac:spMkLst>
        </pc:spChg>
        <pc:spChg chg="add del">
          <ac:chgData name="Ester Varwijk" userId="4ef1be2c-6897-4798-a5b9-cc2027b08ef2" providerId="ADAL" clId="{A49CAAF3-3790-46EA-AFEA-1DEC952AB4C3}" dt="2021-02-11T21:53:01.355" v="913" actId="26606"/>
          <ac:spMkLst>
            <pc:docMk/>
            <pc:sldMk cId="4176603717" sldId="276"/>
            <ac:spMk id="8" creationId="{DC878D9A-77BE-4701-AE3D-EEFC53CD50BC}"/>
          </ac:spMkLst>
        </pc:spChg>
        <pc:spChg chg="add del">
          <ac:chgData name="Ester Varwijk" userId="4ef1be2c-6897-4798-a5b9-cc2027b08ef2" providerId="ADAL" clId="{A49CAAF3-3790-46EA-AFEA-1DEC952AB4C3}" dt="2021-02-11T21:53:01.355" v="913" actId="26606"/>
          <ac:spMkLst>
            <pc:docMk/>
            <pc:sldMk cId="4176603717" sldId="276"/>
            <ac:spMk id="10" creationId="{F643BE08-0ED1-4B73-AC6D-B7E26A59CDAA}"/>
          </ac:spMkLst>
        </pc:spChg>
        <pc:spChg chg="add del">
          <ac:chgData name="Ester Varwijk" userId="4ef1be2c-6897-4798-a5b9-cc2027b08ef2" providerId="ADAL" clId="{A49CAAF3-3790-46EA-AFEA-1DEC952AB4C3}" dt="2021-02-11T21:53:01.355" v="913" actId="26606"/>
          <ac:spMkLst>
            <pc:docMk/>
            <pc:sldMk cId="4176603717" sldId="276"/>
            <ac:spMk id="12" creationId="{956B2094-7FC0-45FC-BFED-3CB88CEE63F5}"/>
          </ac:spMkLst>
        </pc:spChg>
        <pc:spChg chg="add del">
          <ac:chgData name="Ester Varwijk" userId="4ef1be2c-6897-4798-a5b9-cc2027b08ef2" providerId="ADAL" clId="{A49CAAF3-3790-46EA-AFEA-1DEC952AB4C3}" dt="2021-02-11T21:53:01.355" v="913" actId="26606"/>
          <ac:spMkLst>
            <pc:docMk/>
            <pc:sldMk cId="4176603717" sldId="276"/>
            <ac:spMk id="14" creationId="{07A4B640-BB7F-4272-A710-068DBA9F9A6E}"/>
          </ac:spMkLst>
        </pc:spChg>
        <pc:spChg chg="add">
          <ac:chgData name="Ester Varwijk" userId="4ef1be2c-6897-4798-a5b9-cc2027b08ef2" providerId="ADAL" clId="{A49CAAF3-3790-46EA-AFEA-1DEC952AB4C3}" dt="2021-02-11T21:53:01.355" v="913" actId="26606"/>
          <ac:spMkLst>
            <pc:docMk/>
            <pc:sldMk cId="4176603717" sldId="276"/>
            <ac:spMk id="19" creationId="{011FACCD-8B95-4879-B20F-26F41E8BC89A}"/>
          </ac:spMkLst>
        </pc:spChg>
        <pc:spChg chg="add">
          <ac:chgData name="Ester Varwijk" userId="4ef1be2c-6897-4798-a5b9-cc2027b08ef2" providerId="ADAL" clId="{A49CAAF3-3790-46EA-AFEA-1DEC952AB4C3}" dt="2021-02-11T21:53:01.355" v="913" actId="26606"/>
          <ac:spMkLst>
            <pc:docMk/>
            <pc:sldMk cId="4176603717" sldId="276"/>
            <ac:spMk id="21" creationId="{E9B2A7AA-2C45-40F0-B861-4EB9AA9F66F8}"/>
          </ac:spMkLst>
        </pc:spChg>
        <pc:spChg chg="add">
          <ac:chgData name="Ester Varwijk" userId="4ef1be2c-6897-4798-a5b9-cc2027b08ef2" providerId="ADAL" clId="{A49CAAF3-3790-46EA-AFEA-1DEC952AB4C3}" dt="2021-02-11T21:53:01.355" v="913" actId="26606"/>
          <ac:spMkLst>
            <pc:docMk/>
            <pc:sldMk cId="4176603717" sldId="276"/>
            <ac:spMk id="23" creationId="{3CE3689C-E8F8-4542-8800-E68B764AFD2E}"/>
          </ac:spMkLst>
        </pc:spChg>
        <pc:spChg chg="add">
          <ac:chgData name="Ester Varwijk" userId="4ef1be2c-6897-4798-a5b9-cc2027b08ef2" providerId="ADAL" clId="{A49CAAF3-3790-46EA-AFEA-1DEC952AB4C3}" dt="2021-02-11T21:53:01.355" v="913" actId="26606"/>
          <ac:spMkLst>
            <pc:docMk/>
            <pc:sldMk cId="4176603717" sldId="276"/>
            <ac:spMk id="25" creationId="{52467CA7-F767-4582-9BB7-0B1AF75DF721}"/>
          </ac:spMkLst>
        </pc:spChg>
        <pc:spChg chg="add del">
          <ac:chgData name="Ester Varwijk" userId="4ef1be2c-6897-4798-a5b9-cc2027b08ef2" providerId="ADAL" clId="{A49CAAF3-3790-46EA-AFEA-1DEC952AB4C3}" dt="2021-02-11T21:21:34.346" v="461" actId="26606"/>
          <ac:spMkLst>
            <pc:docMk/>
            <pc:sldMk cId="4176603717" sldId="276"/>
            <ac:spMk id="71" creationId="{572F6A24-139E-4EB5-86D2-431F42EF85CB}"/>
          </ac:spMkLst>
        </pc:spChg>
        <pc:spChg chg="add del">
          <ac:chgData name="Ester Varwijk" userId="4ef1be2c-6897-4798-a5b9-cc2027b08ef2" providerId="ADAL" clId="{A49CAAF3-3790-46EA-AFEA-1DEC952AB4C3}" dt="2021-02-11T21:21:34.346" v="461" actId="26606"/>
          <ac:spMkLst>
            <pc:docMk/>
            <pc:sldMk cId="4176603717" sldId="276"/>
            <ac:spMk id="79" creationId="{C9DA5B05-DD14-4860-AC45-02A8D2EE1AA5}"/>
          </ac:spMkLst>
        </pc:spChg>
        <pc:grpChg chg="add del">
          <ac:chgData name="Ester Varwijk" userId="4ef1be2c-6897-4798-a5b9-cc2027b08ef2" providerId="ADAL" clId="{A49CAAF3-3790-46EA-AFEA-1DEC952AB4C3}" dt="2021-02-11T21:21:34.346" v="461" actId="26606"/>
          <ac:grpSpMkLst>
            <pc:docMk/>
            <pc:sldMk cId="4176603717" sldId="276"/>
            <ac:grpSpMk id="73" creationId="{3963AE85-BE5D-4975-BACF-DDDCC9C2ACDE}"/>
          </ac:grpSpMkLst>
        </pc:grpChg>
        <pc:picChg chg="add del mod">
          <ac:chgData name="Ester Varwijk" userId="4ef1be2c-6897-4798-a5b9-cc2027b08ef2" providerId="ADAL" clId="{A49CAAF3-3790-46EA-AFEA-1DEC952AB4C3}" dt="2021-02-11T21:51:11.087" v="777" actId="21"/>
          <ac:picMkLst>
            <pc:docMk/>
            <pc:sldMk cId="4176603717" sldId="276"/>
            <ac:picMk id="4" creationId="{71384E6A-E231-4CA2-AAD5-DB65028473DE}"/>
          </ac:picMkLst>
        </pc:picChg>
        <pc:picChg chg="del mod ord">
          <ac:chgData name="Ester Varwijk" userId="4ef1be2c-6897-4798-a5b9-cc2027b08ef2" providerId="ADAL" clId="{A49CAAF3-3790-46EA-AFEA-1DEC952AB4C3}" dt="2021-02-11T21:21:40.812" v="462" actId="21"/>
          <ac:picMkLst>
            <pc:docMk/>
            <pc:sldMk cId="4176603717" sldId="276"/>
            <ac:picMk id="2050" creationId="{00000000-0000-0000-0000-000000000000}"/>
          </ac:picMkLst>
        </pc:picChg>
        <pc:cxnChg chg="add del">
          <ac:chgData name="Ester Varwijk" userId="4ef1be2c-6897-4798-a5b9-cc2027b08ef2" providerId="ADAL" clId="{A49CAAF3-3790-46EA-AFEA-1DEC952AB4C3}" dt="2021-02-11T21:21:34.346" v="461" actId="26606"/>
          <ac:cxnSpMkLst>
            <pc:docMk/>
            <pc:sldMk cId="4176603717" sldId="276"/>
            <ac:cxnSpMk id="81" creationId="{36BE37AC-AD36-4C42-9B8C-C5500F4E7C63}"/>
          </ac:cxnSpMkLst>
        </pc:cxnChg>
      </pc:sldChg>
      <pc:sldChg chg="del">
        <pc:chgData name="Ester Varwijk" userId="4ef1be2c-6897-4798-a5b9-cc2027b08ef2" providerId="ADAL" clId="{A49CAAF3-3790-46EA-AFEA-1DEC952AB4C3}" dt="2021-02-11T21:22:23.804" v="467" actId="47"/>
        <pc:sldMkLst>
          <pc:docMk/>
          <pc:sldMk cId="3085004318" sldId="281"/>
        </pc:sldMkLst>
      </pc:sldChg>
      <pc:sldChg chg="modSp mod">
        <pc:chgData name="Ester Varwijk" userId="4ef1be2c-6897-4798-a5b9-cc2027b08ef2" providerId="ADAL" clId="{A49CAAF3-3790-46EA-AFEA-1DEC952AB4C3}" dt="2021-02-12T12:26:01.520" v="2309" actId="20577"/>
        <pc:sldMkLst>
          <pc:docMk/>
          <pc:sldMk cId="2407887264" sldId="288"/>
        </pc:sldMkLst>
        <pc:spChg chg="mod">
          <ac:chgData name="Ester Varwijk" userId="4ef1be2c-6897-4798-a5b9-cc2027b08ef2" providerId="ADAL" clId="{A49CAAF3-3790-46EA-AFEA-1DEC952AB4C3}" dt="2021-02-12T12:26:01.520" v="2309" actId="20577"/>
          <ac:spMkLst>
            <pc:docMk/>
            <pc:sldMk cId="2407887264" sldId="288"/>
            <ac:spMk id="3" creationId="{00000000-0000-0000-0000-000000000000}"/>
          </ac:spMkLst>
        </pc:spChg>
      </pc:sldChg>
      <pc:sldChg chg="addSp delSp modSp mod setBg modNotesTx">
        <pc:chgData name="Ester Varwijk" userId="4ef1be2c-6897-4798-a5b9-cc2027b08ef2" providerId="ADAL" clId="{A49CAAF3-3790-46EA-AFEA-1DEC952AB4C3}" dt="2021-02-12T12:30:49.192" v="2743" actId="20577"/>
        <pc:sldMkLst>
          <pc:docMk/>
          <pc:sldMk cId="2124606762" sldId="290"/>
        </pc:sldMkLst>
        <pc:spChg chg="mod">
          <ac:chgData name="Ester Varwijk" userId="4ef1be2c-6897-4798-a5b9-cc2027b08ef2" providerId="ADAL" clId="{A49CAAF3-3790-46EA-AFEA-1DEC952AB4C3}" dt="2021-02-12T12:29:05.988" v="2518" actId="26606"/>
          <ac:spMkLst>
            <pc:docMk/>
            <pc:sldMk cId="2124606762" sldId="290"/>
            <ac:spMk id="2" creationId="{00000000-0000-0000-0000-000000000000}"/>
          </ac:spMkLst>
        </pc:spChg>
        <pc:spChg chg="mod ord">
          <ac:chgData name="Ester Varwijk" userId="4ef1be2c-6897-4798-a5b9-cc2027b08ef2" providerId="ADAL" clId="{A49CAAF3-3790-46EA-AFEA-1DEC952AB4C3}" dt="2021-02-12T12:30:49.192" v="2743" actId="20577"/>
          <ac:spMkLst>
            <pc:docMk/>
            <pc:sldMk cId="2124606762" sldId="290"/>
            <ac:spMk id="3" creationId="{00000000-0000-0000-0000-000000000000}"/>
          </ac:spMkLst>
        </pc:spChg>
        <pc:spChg chg="add del">
          <ac:chgData name="Ester Varwijk" userId="4ef1be2c-6897-4798-a5b9-cc2027b08ef2" providerId="ADAL" clId="{A49CAAF3-3790-46EA-AFEA-1DEC952AB4C3}" dt="2021-02-12T12:29:05.988" v="2518" actId="26606"/>
          <ac:spMkLst>
            <pc:docMk/>
            <pc:sldMk cId="2124606762" sldId="290"/>
            <ac:spMk id="71" creationId="{75E66D3F-14EA-4BCD-819B-EEF581746B88}"/>
          </ac:spMkLst>
        </pc:spChg>
        <pc:spChg chg="add del">
          <ac:chgData name="Ester Varwijk" userId="4ef1be2c-6897-4798-a5b9-cc2027b08ef2" providerId="ADAL" clId="{A49CAAF3-3790-46EA-AFEA-1DEC952AB4C3}" dt="2021-02-12T12:29:05.988" v="2518" actId="26606"/>
          <ac:spMkLst>
            <pc:docMk/>
            <pc:sldMk cId="2124606762" sldId="290"/>
            <ac:spMk id="79" creationId="{DD5289D1-D3B7-4C53-823E-280A79C02EBF}"/>
          </ac:spMkLst>
        </pc:spChg>
        <pc:grpChg chg="add del">
          <ac:chgData name="Ester Varwijk" userId="4ef1be2c-6897-4798-a5b9-cc2027b08ef2" providerId="ADAL" clId="{A49CAAF3-3790-46EA-AFEA-1DEC952AB4C3}" dt="2021-02-12T12:29:05.988" v="2518" actId="26606"/>
          <ac:grpSpMkLst>
            <pc:docMk/>
            <pc:sldMk cId="2124606762" sldId="290"/>
            <ac:grpSpMk id="73" creationId="{D49D3EDE-CC3B-4573-A04B-26F32F1B2E7C}"/>
          </ac:grpSpMkLst>
        </pc:grpChg>
        <pc:picChg chg="mod ord">
          <ac:chgData name="Ester Varwijk" userId="4ef1be2c-6897-4798-a5b9-cc2027b08ef2" providerId="ADAL" clId="{A49CAAF3-3790-46EA-AFEA-1DEC952AB4C3}" dt="2021-02-12T12:29:05.988" v="2518" actId="26606"/>
          <ac:picMkLst>
            <pc:docMk/>
            <pc:sldMk cId="2124606762" sldId="290"/>
            <ac:picMk id="4098" creationId="{00000000-0000-0000-0000-000000000000}"/>
          </ac:picMkLst>
        </pc:picChg>
        <pc:cxnChg chg="add del">
          <ac:chgData name="Ester Varwijk" userId="4ef1be2c-6897-4798-a5b9-cc2027b08ef2" providerId="ADAL" clId="{A49CAAF3-3790-46EA-AFEA-1DEC952AB4C3}" dt="2021-02-12T12:29:05.988" v="2518" actId="26606"/>
          <ac:cxnSpMkLst>
            <pc:docMk/>
            <pc:sldMk cId="2124606762" sldId="290"/>
            <ac:cxnSpMk id="81" creationId="{A456CE10-0EE3-4503-ACF3-1D53A6FDBBBF}"/>
          </ac:cxnSpMkLst>
        </pc:cxnChg>
      </pc:sldChg>
      <pc:sldChg chg="ord modNotesTx">
        <pc:chgData name="Ester Varwijk" userId="4ef1be2c-6897-4798-a5b9-cc2027b08ef2" providerId="ADAL" clId="{A49CAAF3-3790-46EA-AFEA-1DEC952AB4C3}" dt="2021-02-12T12:39:01.019" v="3494" actId="20577"/>
        <pc:sldMkLst>
          <pc:docMk/>
          <pc:sldMk cId="1473474031" sldId="291"/>
        </pc:sldMkLst>
      </pc:sldChg>
      <pc:sldChg chg="addSp delSp modSp mod setBg">
        <pc:chgData name="Ester Varwijk" userId="4ef1be2c-6897-4798-a5b9-cc2027b08ef2" providerId="ADAL" clId="{A49CAAF3-3790-46EA-AFEA-1DEC952AB4C3}" dt="2021-02-12T12:28:24.577" v="2485" actId="20577"/>
        <pc:sldMkLst>
          <pc:docMk/>
          <pc:sldMk cId="3021288888" sldId="294"/>
        </pc:sldMkLst>
        <pc:spChg chg="mod">
          <ac:chgData name="Ester Varwijk" userId="4ef1be2c-6897-4798-a5b9-cc2027b08ef2" providerId="ADAL" clId="{A49CAAF3-3790-46EA-AFEA-1DEC952AB4C3}" dt="2021-02-12T12:28:02.523" v="2460" actId="20577"/>
          <ac:spMkLst>
            <pc:docMk/>
            <pc:sldMk cId="3021288888" sldId="294"/>
            <ac:spMk id="2" creationId="{00000000-0000-0000-0000-000000000000}"/>
          </ac:spMkLst>
        </pc:spChg>
        <pc:spChg chg="mod">
          <ac:chgData name="Ester Varwijk" userId="4ef1be2c-6897-4798-a5b9-cc2027b08ef2" providerId="ADAL" clId="{A49CAAF3-3790-46EA-AFEA-1DEC952AB4C3}" dt="2021-02-12T12:28:24.577" v="2485" actId="20577"/>
          <ac:spMkLst>
            <pc:docMk/>
            <pc:sldMk cId="3021288888" sldId="294"/>
            <ac:spMk id="3" creationId="{00000000-0000-0000-0000-000000000000}"/>
          </ac:spMkLst>
        </pc:spChg>
        <pc:spChg chg="add del">
          <ac:chgData name="Ester Varwijk" userId="4ef1be2c-6897-4798-a5b9-cc2027b08ef2" providerId="ADAL" clId="{A49CAAF3-3790-46EA-AFEA-1DEC952AB4C3}" dt="2021-02-11T21:50:53.306" v="776" actId="26606"/>
          <ac:spMkLst>
            <pc:docMk/>
            <pc:sldMk cId="3021288888" sldId="294"/>
            <ac:spMk id="71" creationId="{22AC0F86-9A78-4E84-A4B4-ADB8B2629A0C}"/>
          </ac:spMkLst>
        </pc:spChg>
        <pc:spChg chg="add del">
          <ac:chgData name="Ester Varwijk" userId="4ef1be2c-6897-4798-a5b9-cc2027b08ef2" providerId="ADAL" clId="{A49CAAF3-3790-46EA-AFEA-1DEC952AB4C3}" dt="2021-02-11T21:50:53.306" v="776" actId="26606"/>
          <ac:spMkLst>
            <pc:docMk/>
            <pc:sldMk cId="3021288888" sldId="294"/>
            <ac:spMk id="79" creationId="{69A54E25-1C05-48E5-A5CC-3778C1D3632D}"/>
          </ac:spMkLst>
        </pc:spChg>
        <pc:spChg chg="add">
          <ac:chgData name="Ester Varwijk" userId="4ef1be2c-6897-4798-a5b9-cc2027b08ef2" providerId="ADAL" clId="{A49CAAF3-3790-46EA-AFEA-1DEC952AB4C3}" dt="2021-02-11T21:50:53.306" v="776" actId="26606"/>
          <ac:spMkLst>
            <pc:docMk/>
            <pc:sldMk cId="3021288888" sldId="294"/>
            <ac:spMk id="135" creationId="{572F6A24-139E-4EB5-86D2-431F42EF85CB}"/>
          </ac:spMkLst>
        </pc:spChg>
        <pc:spChg chg="add">
          <ac:chgData name="Ester Varwijk" userId="4ef1be2c-6897-4798-a5b9-cc2027b08ef2" providerId="ADAL" clId="{A49CAAF3-3790-46EA-AFEA-1DEC952AB4C3}" dt="2021-02-11T21:50:53.306" v="776" actId="26606"/>
          <ac:spMkLst>
            <pc:docMk/>
            <pc:sldMk cId="3021288888" sldId="294"/>
            <ac:spMk id="143" creationId="{C9DA5B05-DD14-4860-AC45-02A8D2EE1AA5}"/>
          </ac:spMkLst>
        </pc:spChg>
        <pc:grpChg chg="add del">
          <ac:chgData name="Ester Varwijk" userId="4ef1be2c-6897-4798-a5b9-cc2027b08ef2" providerId="ADAL" clId="{A49CAAF3-3790-46EA-AFEA-1DEC952AB4C3}" dt="2021-02-11T21:50:53.306" v="776" actId="26606"/>
          <ac:grpSpMkLst>
            <pc:docMk/>
            <pc:sldMk cId="3021288888" sldId="294"/>
            <ac:grpSpMk id="73" creationId="{4AF78B9E-8BE2-4706-9377-A05FA25ABABF}"/>
          </ac:grpSpMkLst>
        </pc:grpChg>
        <pc:grpChg chg="add">
          <ac:chgData name="Ester Varwijk" userId="4ef1be2c-6897-4798-a5b9-cc2027b08ef2" providerId="ADAL" clId="{A49CAAF3-3790-46EA-AFEA-1DEC952AB4C3}" dt="2021-02-11T21:50:53.306" v="776" actId="26606"/>
          <ac:grpSpMkLst>
            <pc:docMk/>
            <pc:sldMk cId="3021288888" sldId="294"/>
            <ac:grpSpMk id="137" creationId="{3963AE85-BE5D-4975-BACF-DDDCC9C2ACDE}"/>
          </ac:grpSpMkLst>
        </pc:grpChg>
        <pc:picChg chg="mod ord">
          <ac:chgData name="Ester Varwijk" userId="4ef1be2c-6897-4798-a5b9-cc2027b08ef2" providerId="ADAL" clId="{A49CAAF3-3790-46EA-AFEA-1DEC952AB4C3}" dt="2021-02-11T21:50:53.306" v="776" actId="26606"/>
          <ac:picMkLst>
            <pc:docMk/>
            <pc:sldMk cId="3021288888" sldId="294"/>
            <ac:picMk id="3074" creationId="{00000000-0000-0000-0000-000000000000}"/>
          </ac:picMkLst>
        </pc:picChg>
        <pc:cxnChg chg="add del">
          <ac:chgData name="Ester Varwijk" userId="4ef1be2c-6897-4798-a5b9-cc2027b08ef2" providerId="ADAL" clId="{A49CAAF3-3790-46EA-AFEA-1DEC952AB4C3}" dt="2021-02-11T21:50:53.306" v="776" actId="26606"/>
          <ac:cxnSpMkLst>
            <pc:docMk/>
            <pc:sldMk cId="3021288888" sldId="294"/>
            <ac:cxnSpMk id="81" creationId="{0E5D0023-B23E-4823-8D72-B07FFF8CAE96}"/>
          </ac:cxnSpMkLst>
        </pc:cxnChg>
        <pc:cxnChg chg="add">
          <ac:chgData name="Ester Varwijk" userId="4ef1be2c-6897-4798-a5b9-cc2027b08ef2" providerId="ADAL" clId="{A49CAAF3-3790-46EA-AFEA-1DEC952AB4C3}" dt="2021-02-11T21:50:53.306" v="776" actId="26606"/>
          <ac:cxnSpMkLst>
            <pc:docMk/>
            <pc:sldMk cId="3021288888" sldId="294"/>
            <ac:cxnSpMk id="145" creationId="{36BE37AC-AD36-4C42-9B8C-C5500F4E7C63}"/>
          </ac:cxnSpMkLst>
        </pc:cxnChg>
      </pc:sldChg>
      <pc:sldChg chg="del">
        <pc:chgData name="Ester Varwijk" userId="4ef1be2c-6897-4798-a5b9-cc2027b08ef2" providerId="ADAL" clId="{A49CAAF3-3790-46EA-AFEA-1DEC952AB4C3}" dt="2021-02-11T21:21:16.166" v="457" actId="47"/>
        <pc:sldMkLst>
          <pc:docMk/>
          <pc:sldMk cId="2087290128" sldId="295"/>
        </pc:sldMkLst>
      </pc:sldChg>
      <pc:sldChg chg="addSp delSp modSp add del mod setBg">
        <pc:chgData name="Ester Varwijk" userId="4ef1be2c-6897-4798-a5b9-cc2027b08ef2" providerId="ADAL" clId="{A49CAAF3-3790-46EA-AFEA-1DEC952AB4C3}" dt="2021-02-11T21:49:54.108" v="714" actId="47"/>
        <pc:sldMkLst>
          <pc:docMk/>
          <pc:sldMk cId="330351408" sldId="297"/>
        </pc:sldMkLst>
        <pc:spChg chg="mod">
          <ac:chgData name="Ester Varwijk" userId="4ef1be2c-6897-4798-a5b9-cc2027b08ef2" providerId="ADAL" clId="{A49CAAF3-3790-46EA-AFEA-1DEC952AB4C3}" dt="2021-02-11T21:10:56.277" v="9" actId="26606"/>
          <ac:spMkLst>
            <pc:docMk/>
            <pc:sldMk cId="330351408" sldId="297"/>
            <ac:spMk id="2" creationId="{00000000-0000-0000-0000-000000000000}"/>
          </ac:spMkLst>
        </pc:spChg>
        <pc:spChg chg="add del">
          <ac:chgData name="Ester Varwijk" userId="4ef1be2c-6897-4798-a5b9-cc2027b08ef2" providerId="ADAL" clId="{A49CAAF3-3790-46EA-AFEA-1DEC952AB4C3}" dt="2021-02-11T21:10:47.882" v="7" actId="26606"/>
          <ac:spMkLst>
            <pc:docMk/>
            <pc:sldMk cId="330351408" sldId="297"/>
            <ac:spMk id="75" creationId="{1D39ECD8-0E3E-43C1-9E56-3604E9A15E7B}"/>
          </ac:spMkLst>
        </pc:spChg>
        <pc:spChg chg="add del">
          <ac:chgData name="Ester Varwijk" userId="4ef1be2c-6897-4798-a5b9-cc2027b08ef2" providerId="ADAL" clId="{A49CAAF3-3790-46EA-AFEA-1DEC952AB4C3}" dt="2021-02-11T21:10:47.882" v="7" actId="26606"/>
          <ac:spMkLst>
            <pc:docMk/>
            <pc:sldMk cId="330351408" sldId="297"/>
            <ac:spMk id="85" creationId="{018F8D27-BFDB-4BF9-A512-FF930275B484}"/>
          </ac:spMkLst>
        </pc:spChg>
        <pc:spChg chg="add">
          <ac:chgData name="Ester Varwijk" userId="4ef1be2c-6897-4798-a5b9-cc2027b08ef2" providerId="ADAL" clId="{A49CAAF3-3790-46EA-AFEA-1DEC952AB4C3}" dt="2021-02-11T21:10:56.277" v="9" actId="26606"/>
          <ac:spMkLst>
            <pc:docMk/>
            <pc:sldMk cId="330351408" sldId="297"/>
            <ac:spMk id="1030" creationId="{1D39ECD8-0E3E-43C1-9E56-3604E9A15E7B}"/>
          </ac:spMkLst>
        </pc:spChg>
        <pc:spChg chg="add del">
          <ac:chgData name="Ester Varwijk" userId="4ef1be2c-6897-4798-a5b9-cc2027b08ef2" providerId="ADAL" clId="{A49CAAF3-3790-46EA-AFEA-1DEC952AB4C3}" dt="2021-02-11T21:10:47.882" v="7" actId="26606"/>
          <ac:spMkLst>
            <pc:docMk/>
            <pc:sldMk cId="330351408" sldId="297"/>
            <ac:spMk id="1032" creationId="{E7EB6D6E-4874-4F70-9728-C08C64C5A028}"/>
          </ac:spMkLst>
        </pc:spChg>
        <pc:spChg chg="add">
          <ac:chgData name="Ester Varwijk" userId="4ef1be2c-6897-4798-a5b9-cc2027b08ef2" providerId="ADAL" clId="{A49CAAF3-3790-46EA-AFEA-1DEC952AB4C3}" dt="2021-02-11T21:10:56.277" v="9" actId="26606"/>
          <ac:spMkLst>
            <pc:docMk/>
            <pc:sldMk cId="330351408" sldId="297"/>
            <ac:spMk id="1034" creationId="{5D4AD851-ADBC-4C6E-8273-A6198C61AC5A}"/>
          </ac:spMkLst>
        </pc:spChg>
        <pc:spChg chg="add">
          <ac:chgData name="Ester Varwijk" userId="4ef1be2c-6897-4798-a5b9-cc2027b08ef2" providerId="ADAL" clId="{A49CAAF3-3790-46EA-AFEA-1DEC952AB4C3}" dt="2021-02-11T21:10:56.277" v="9" actId="26606"/>
          <ac:spMkLst>
            <pc:docMk/>
            <pc:sldMk cId="330351408" sldId="297"/>
            <ac:spMk id="1035" creationId="{018F8D27-BFDB-4BF9-A512-FF930275B484}"/>
          </ac:spMkLst>
        </pc:spChg>
        <pc:grpChg chg="add del">
          <ac:chgData name="Ester Varwijk" userId="4ef1be2c-6897-4798-a5b9-cc2027b08ef2" providerId="ADAL" clId="{A49CAAF3-3790-46EA-AFEA-1DEC952AB4C3}" dt="2021-02-11T21:10:47.882" v="7" actId="26606"/>
          <ac:grpSpMkLst>
            <pc:docMk/>
            <pc:sldMk cId="330351408" sldId="297"/>
            <ac:grpSpMk id="77" creationId="{1B592F0F-402B-4FF5-BC6B-00A024655AB3}"/>
          </ac:grpSpMkLst>
        </pc:grpChg>
        <pc:grpChg chg="add">
          <ac:chgData name="Ester Varwijk" userId="4ef1be2c-6897-4798-a5b9-cc2027b08ef2" providerId="ADAL" clId="{A49CAAF3-3790-46EA-AFEA-1DEC952AB4C3}" dt="2021-02-11T21:10:56.277" v="9" actId="26606"/>
          <ac:grpSpMkLst>
            <pc:docMk/>
            <pc:sldMk cId="330351408" sldId="297"/>
            <ac:grpSpMk id="1031" creationId="{1B592F0F-402B-4FF5-BC6B-00A024655AB3}"/>
          </ac:grpSpMkLst>
        </pc:grpChg>
        <pc:picChg chg="add del mod">
          <ac:chgData name="Ester Varwijk" userId="4ef1be2c-6897-4798-a5b9-cc2027b08ef2" providerId="ADAL" clId="{A49CAAF3-3790-46EA-AFEA-1DEC952AB4C3}" dt="2021-02-11T21:10:47.882" v="7" actId="26606"/>
          <ac:picMkLst>
            <pc:docMk/>
            <pc:sldMk cId="330351408" sldId="297"/>
            <ac:picMk id="1026" creationId="{00000000-0000-0000-0000-000000000000}"/>
          </ac:picMkLst>
        </pc:picChg>
        <pc:picChg chg="add">
          <ac:chgData name="Ester Varwijk" userId="4ef1be2c-6897-4798-a5b9-cc2027b08ef2" providerId="ADAL" clId="{A49CAAF3-3790-46EA-AFEA-1DEC952AB4C3}" dt="2021-02-11T21:10:56.277" v="9" actId="26606"/>
          <ac:picMkLst>
            <pc:docMk/>
            <pc:sldMk cId="330351408" sldId="297"/>
            <ac:picMk id="1026" creationId="{00000000-0000-0000-0000-000000000000}"/>
          </ac:picMkLst>
        </pc:picChg>
        <pc:picChg chg="mod ord">
          <ac:chgData name="Ester Varwijk" userId="4ef1be2c-6897-4798-a5b9-cc2027b08ef2" providerId="ADAL" clId="{A49CAAF3-3790-46EA-AFEA-1DEC952AB4C3}" dt="2021-02-11T21:10:56.277" v="9" actId="26606"/>
          <ac:picMkLst>
            <pc:docMk/>
            <pc:sldMk cId="330351408" sldId="297"/>
            <ac:picMk id="1027" creationId="{00000000-0000-0000-0000-000000000000}"/>
          </ac:picMkLst>
        </pc:picChg>
        <pc:picChg chg="mod">
          <ac:chgData name="Ester Varwijk" userId="4ef1be2c-6897-4798-a5b9-cc2027b08ef2" providerId="ADAL" clId="{A49CAAF3-3790-46EA-AFEA-1DEC952AB4C3}" dt="2021-02-11T21:10:56.277" v="9" actId="26606"/>
          <ac:picMkLst>
            <pc:docMk/>
            <pc:sldMk cId="330351408" sldId="297"/>
            <ac:picMk id="1028" creationId="{00000000-0000-0000-0000-000000000000}"/>
          </ac:picMkLst>
        </pc:picChg>
        <pc:picChg chg="add del mod replId">
          <ac:chgData name="Ester Varwijk" userId="4ef1be2c-6897-4798-a5b9-cc2027b08ef2" providerId="ADAL" clId="{A49CAAF3-3790-46EA-AFEA-1DEC952AB4C3}" dt="2021-02-11T21:10:56.277" v="9" actId="26606"/>
          <ac:picMkLst>
            <pc:docMk/>
            <pc:sldMk cId="330351408" sldId="297"/>
            <ac:picMk id="1036" creationId="{00000000-0000-0000-0000-000000000000}"/>
          </ac:picMkLst>
        </pc:picChg>
        <pc:cxnChg chg="add del">
          <ac:chgData name="Ester Varwijk" userId="4ef1be2c-6897-4798-a5b9-cc2027b08ef2" providerId="ADAL" clId="{A49CAAF3-3790-46EA-AFEA-1DEC952AB4C3}" dt="2021-02-11T21:10:47.882" v="7" actId="26606"/>
          <ac:cxnSpMkLst>
            <pc:docMk/>
            <pc:sldMk cId="330351408" sldId="297"/>
            <ac:cxnSpMk id="83" creationId="{DFBD34B5-7777-4A8A-8ED2-97A4A3C273A2}"/>
          </ac:cxnSpMkLst>
        </pc:cxnChg>
        <pc:cxnChg chg="add">
          <ac:chgData name="Ester Varwijk" userId="4ef1be2c-6897-4798-a5b9-cc2027b08ef2" providerId="ADAL" clId="{A49CAAF3-3790-46EA-AFEA-1DEC952AB4C3}" dt="2021-02-11T21:10:56.277" v="9" actId="26606"/>
          <ac:cxnSpMkLst>
            <pc:docMk/>
            <pc:sldMk cId="330351408" sldId="297"/>
            <ac:cxnSpMk id="1033" creationId="{DFBD34B5-7777-4A8A-8ED2-97A4A3C273A2}"/>
          </ac:cxnSpMkLst>
        </pc:cxnChg>
      </pc:sldChg>
      <pc:sldChg chg="modSp mod modNotesTx">
        <pc:chgData name="Ester Varwijk" userId="4ef1be2c-6897-4798-a5b9-cc2027b08ef2" providerId="ADAL" clId="{A49CAAF3-3790-46EA-AFEA-1DEC952AB4C3}" dt="2021-02-12T12:30:33.376" v="2726" actId="5793"/>
        <pc:sldMkLst>
          <pc:docMk/>
          <pc:sldMk cId="173327583" sldId="298"/>
        </pc:sldMkLst>
        <pc:spChg chg="mod">
          <ac:chgData name="Ester Varwijk" userId="4ef1be2c-6897-4798-a5b9-cc2027b08ef2" providerId="ADAL" clId="{A49CAAF3-3790-46EA-AFEA-1DEC952AB4C3}" dt="2021-02-12T12:30:33.376" v="2726" actId="5793"/>
          <ac:spMkLst>
            <pc:docMk/>
            <pc:sldMk cId="173327583" sldId="298"/>
            <ac:spMk id="3" creationId="{00000000-0000-0000-0000-000000000000}"/>
          </ac:spMkLst>
        </pc:spChg>
      </pc:sldChg>
      <pc:sldChg chg="addSp delSp modSp mod setBg">
        <pc:chgData name="Ester Varwijk" userId="4ef1be2c-6897-4798-a5b9-cc2027b08ef2" providerId="ADAL" clId="{A49CAAF3-3790-46EA-AFEA-1DEC952AB4C3}" dt="2021-02-12T12:31:52.169" v="2823" actId="20577"/>
        <pc:sldMkLst>
          <pc:docMk/>
          <pc:sldMk cId="4105033495" sldId="299"/>
        </pc:sldMkLst>
        <pc:spChg chg="mod">
          <ac:chgData name="Ester Varwijk" userId="4ef1be2c-6897-4798-a5b9-cc2027b08ef2" providerId="ADAL" clId="{A49CAAF3-3790-46EA-AFEA-1DEC952AB4C3}" dt="2021-02-12T12:31:47.067" v="2818" actId="26606"/>
          <ac:spMkLst>
            <pc:docMk/>
            <pc:sldMk cId="4105033495" sldId="299"/>
            <ac:spMk id="2" creationId="{00000000-0000-0000-0000-000000000000}"/>
          </ac:spMkLst>
        </pc:spChg>
        <pc:spChg chg="mod ord">
          <ac:chgData name="Ester Varwijk" userId="4ef1be2c-6897-4798-a5b9-cc2027b08ef2" providerId="ADAL" clId="{A49CAAF3-3790-46EA-AFEA-1DEC952AB4C3}" dt="2021-02-12T12:31:52.169" v="2823" actId="20577"/>
          <ac:spMkLst>
            <pc:docMk/>
            <pc:sldMk cId="4105033495" sldId="299"/>
            <ac:spMk id="3" creationId="{00000000-0000-0000-0000-000000000000}"/>
          </ac:spMkLst>
        </pc:spChg>
        <pc:spChg chg="add del">
          <ac:chgData name="Ester Varwijk" userId="4ef1be2c-6897-4798-a5b9-cc2027b08ef2" providerId="ADAL" clId="{A49CAAF3-3790-46EA-AFEA-1DEC952AB4C3}" dt="2021-02-12T12:31:47.067" v="2818" actId="26606"/>
          <ac:spMkLst>
            <pc:docMk/>
            <pc:sldMk cId="4105033495" sldId="299"/>
            <ac:spMk id="71" creationId="{75E66D3F-14EA-4BCD-819B-EEF581746B88}"/>
          </ac:spMkLst>
        </pc:spChg>
        <pc:spChg chg="add del">
          <ac:chgData name="Ester Varwijk" userId="4ef1be2c-6897-4798-a5b9-cc2027b08ef2" providerId="ADAL" clId="{A49CAAF3-3790-46EA-AFEA-1DEC952AB4C3}" dt="2021-02-12T12:31:47.067" v="2818" actId="26606"/>
          <ac:spMkLst>
            <pc:docMk/>
            <pc:sldMk cId="4105033495" sldId="299"/>
            <ac:spMk id="79" creationId="{DD5289D1-D3B7-4C53-823E-280A79C02EBF}"/>
          </ac:spMkLst>
        </pc:spChg>
        <pc:spChg chg="add">
          <ac:chgData name="Ester Varwijk" userId="4ef1be2c-6897-4798-a5b9-cc2027b08ef2" providerId="ADAL" clId="{A49CAAF3-3790-46EA-AFEA-1DEC952AB4C3}" dt="2021-02-12T12:31:47.067" v="2818" actId="26606"/>
          <ac:spMkLst>
            <pc:docMk/>
            <pc:sldMk cId="4105033495" sldId="299"/>
            <ac:spMk id="135" creationId="{75E66D3F-14EA-4BCD-819B-EEF581746B88}"/>
          </ac:spMkLst>
        </pc:spChg>
        <pc:spChg chg="add">
          <ac:chgData name="Ester Varwijk" userId="4ef1be2c-6897-4798-a5b9-cc2027b08ef2" providerId="ADAL" clId="{A49CAAF3-3790-46EA-AFEA-1DEC952AB4C3}" dt="2021-02-12T12:31:47.067" v="2818" actId="26606"/>
          <ac:spMkLst>
            <pc:docMk/>
            <pc:sldMk cId="4105033495" sldId="299"/>
            <ac:spMk id="143" creationId="{DD5289D1-D3B7-4C53-823E-280A79C02EBF}"/>
          </ac:spMkLst>
        </pc:spChg>
        <pc:grpChg chg="add del">
          <ac:chgData name="Ester Varwijk" userId="4ef1be2c-6897-4798-a5b9-cc2027b08ef2" providerId="ADAL" clId="{A49CAAF3-3790-46EA-AFEA-1DEC952AB4C3}" dt="2021-02-12T12:31:47.067" v="2818" actId="26606"/>
          <ac:grpSpMkLst>
            <pc:docMk/>
            <pc:sldMk cId="4105033495" sldId="299"/>
            <ac:grpSpMk id="73" creationId="{D49D3EDE-CC3B-4573-A04B-26F32F1B2E7C}"/>
          </ac:grpSpMkLst>
        </pc:grpChg>
        <pc:grpChg chg="add">
          <ac:chgData name="Ester Varwijk" userId="4ef1be2c-6897-4798-a5b9-cc2027b08ef2" providerId="ADAL" clId="{A49CAAF3-3790-46EA-AFEA-1DEC952AB4C3}" dt="2021-02-12T12:31:47.067" v="2818" actId="26606"/>
          <ac:grpSpMkLst>
            <pc:docMk/>
            <pc:sldMk cId="4105033495" sldId="299"/>
            <ac:grpSpMk id="137" creationId="{D49D3EDE-CC3B-4573-A04B-26F32F1B2E7C}"/>
          </ac:grpSpMkLst>
        </pc:grpChg>
        <pc:picChg chg="mod">
          <ac:chgData name="Ester Varwijk" userId="4ef1be2c-6897-4798-a5b9-cc2027b08ef2" providerId="ADAL" clId="{A49CAAF3-3790-46EA-AFEA-1DEC952AB4C3}" dt="2021-02-11T22:03:04.773" v="1528" actId="26606"/>
          <ac:picMkLst>
            <pc:docMk/>
            <pc:sldMk cId="4105033495" sldId="299"/>
            <ac:picMk id="3074" creationId="{00000000-0000-0000-0000-000000000000}"/>
          </ac:picMkLst>
        </pc:picChg>
        <pc:cxnChg chg="add del">
          <ac:chgData name="Ester Varwijk" userId="4ef1be2c-6897-4798-a5b9-cc2027b08ef2" providerId="ADAL" clId="{A49CAAF3-3790-46EA-AFEA-1DEC952AB4C3}" dt="2021-02-12T12:31:47.067" v="2818" actId="26606"/>
          <ac:cxnSpMkLst>
            <pc:docMk/>
            <pc:sldMk cId="4105033495" sldId="299"/>
            <ac:cxnSpMk id="81" creationId="{A456CE10-0EE3-4503-ACF3-1D53A6FDBBBF}"/>
          </ac:cxnSpMkLst>
        </pc:cxnChg>
        <pc:cxnChg chg="add">
          <ac:chgData name="Ester Varwijk" userId="4ef1be2c-6897-4798-a5b9-cc2027b08ef2" providerId="ADAL" clId="{A49CAAF3-3790-46EA-AFEA-1DEC952AB4C3}" dt="2021-02-12T12:31:47.067" v="2818" actId="26606"/>
          <ac:cxnSpMkLst>
            <pc:docMk/>
            <pc:sldMk cId="4105033495" sldId="299"/>
            <ac:cxnSpMk id="145" creationId="{A456CE10-0EE3-4503-ACF3-1D53A6FDBBBF}"/>
          </ac:cxnSpMkLst>
        </pc:cxnChg>
      </pc:sldChg>
      <pc:sldChg chg="addSp delSp modSp mod setBg">
        <pc:chgData name="Ester Varwijk" userId="4ef1be2c-6897-4798-a5b9-cc2027b08ef2" providerId="ADAL" clId="{A49CAAF3-3790-46EA-AFEA-1DEC952AB4C3}" dt="2021-02-12T12:38:21.790" v="3392" actId="26606"/>
        <pc:sldMkLst>
          <pc:docMk/>
          <pc:sldMk cId="3304595811" sldId="300"/>
        </pc:sldMkLst>
        <pc:spChg chg="mod">
          <ac:chgData name="Ester Varwijk" userId="4ef1be2c-6897-4798-a5b9-cc2027b08ef2" providerId="ADAL" clId="{A49CAAF3-3790-46EA-AFEA-1DEC952AB4C3}" dt="2021-02-12T12:37:39.840" v="3374" actId="26606"/>
          <ac:spMkLst>
            <pc:docMk/>
            <pc:sldMk cId="3304595811" sldId="300"/>
            <ac:spMk id="2" creationId="{00000000-0000-0000-0000-000000000000}"/>
          </ac:spMkLst>
        </pc:spChg>
        <pc:spChg chg="mod">
          <ac:chgData name="Ester Varwijk" userId="4ef1be2c-6897-4798-a5b9-cc2027b08ef2" providerId="ADAL" clId="{A49CAAF3-3790-46EA-AFEA-1DEC952AB4C3}" dt="2021-02-12T12:38:21.790" v="3392" actId="26606"/>
          <ac:spMkLst>
            <pc:docMk/>
            <pc:sldMk cId="3304595811" sldId="300"/>
            <ac:spMk id="3" creationId="{00000000-0000-0000-0000-000000000000}"/>
          </ac:spMkLst>
        </pc:spChg>
        <pc:spChg chg="add del">
          <ac:chgData name="Ester Varwijk" userId="4ef1be2c-6897-4798-a5b9-cc2027b08ef2" providerId="ADAL" clId="{A49CAAF3-3790-46EA-AFEA-1DEC952AB4C3}" dt="2021-02-12T12:37:32.041" v="3371" actId="26606"/>
          <ac:spMkLst>
            <pc:docMk/>
            <pc:sldMk cId="3304595811" sldId="300"/>
            <ac:spMk id="8" creationId="{DC878D9A-77BE-4701-AE3D-EEFC53CD50BC}"/>
          </ac:spMkLst>
        </pc:spChg>
        <pc:spChg chg="add del">
          <ac:chgData name="Ester Varwijk" userId="4ef1be2c-6897-4798-a5b9-cc2027b08ef2" providerId="ADAL" clId="{A49CAAF3-3790-46EA-AFEA-1DEC952AB4C3}" dt="2021-02-12T12:37:32.041" v="3371" actId="26606"/>
          <ac:spMkLst>
            <pc:docMk/>
            <pc:sldMk cId="3304595811" sldId="300"/>
            <ac:spMk id="10" creationId="{F643BE08-0ED1-4B73-AC6D-B7E26A59CDAA}"/>
          </ac:spMkLst>
        </pc:spChg>
        <pc:spChg chg="add del">
          <ac:chgData name="Ester Varwijk" userId="4ef1be2c-6897-4798-a5b9-cc2027b08ef2" providerId="ADAL" clId="{A49CAAF3-3790-46EA-AFEA-1DEC952AB4C3}" dt="2021-02-12T12:37:32.041" v="3371" actId="26606"/>
          <ac:spMkLst>
            <pc:docMk/>
            <pc:sldMk cId="3304595811" sldId="300"/>
            <ac:spMk id="12" creationId="{956B2094-7FC0-45FC-BFED-3CB88CEE63F5}"/>
          </ac:spMkLst>
        </pc:spChg>
        <pc:spChg chg="add del">
          <ac:chgData name="Ester Varwijk" userId="4ef1be2c-6897-4798-a5b9-cc2027b08ef2" providerId="ADAL" clId="{A49CAAF3-3790-46EA-AFEA-1DEC952AB4C3}" dt="2021-02-12T12:37:32.041" v="3371" actId="26606"/>
          <ac:spMkLst>
            <pc:docMk/>
            <pc:sldMk cId="3304595811" sldId="300"/>
            <ac:spMk id="14" creationId="{07A4B640-BB7F-4272-A710-068DBA9F9A6E}"/>
          </ac:spMkLst>
        </pc:spChg>
        <pc:spChg chg="add del">
          <ac:chgData name="Ester Varwijk" userId="4ef1be2c-6897-4798-a5b9-cc2027b08ef2" providerId="ADAL" clId="{A49CAAF3-3790-46EA-AFEA-1DEC952AB4C3}" dt="2021-02-12T12:37:39.802" v="3373" actId="26606"/>
          <ac:spMkLst>
            <pc:docMk/>
            <pc:sldMk cId="3304595811" sldId="300"/>
            <ac:spMk id="16" creationId="{454D3D6E-218A-4CB0-88DD-76ACBE70EC7E}"/>
          </ac:spMkLst>
        </pc:spChg>
        <pc:spChg chg="add del">
          <ac:chgData name="Ester Varwijk" userId="4ef1be2c-6897-4798-a5b9-cc2027b08ef2" providerId="ADAL" clId="{A49CAAF3-3790-46EA-AFEA-1DEC952AB4C3}" dt="2021-02-12T12:37:39.802" v="3373" actId="26606"/>
          <ac:spMkLst>
            <pc:docMk/>
            <pc:sldMk cId="3304595811" sldId="300"/>
            <ac:spMk id="17" creationId="{09442AD7-0DBC-4C88-9E2F-1054F6D3E11A}"/>
          </ac:spMkLst>
        </pc:spChg>
        <pc:spChg chg="add del">
          <ac:chgData name="Ester Varwijk" userId="4ef1be2c-6897-4798-a5b9-cc2027b08ef2" providerId="ADAL" clId="{A49CAAF3-3790-46EA-AFEA-1DEC952AB4C3}" dt="2021-02-12T12:37:39.802" v="3373" actId="26606"/>
          <ac:spMkLst>
            <pc:docMk/>
            <pc:sldMk cId="3304595811" sldId="300"/>
            <ac:spMk id="18" creationId="{9021239E-7E20-4C71-9D40-45E2AFF98926}"/>
          </ac:spMkLst>
        </pc:spChg>
        <pc:spChg chg="add del">
          <ac:chgData name="Ester Varwijk" userId="4ef1be2c-6897-4798-a5b9-cc2027b08ef2" providerId="ADAL" clId="{A49CAAF3-3790-46EA-AFEA-1DEC952AB4C3}" dt="2021-02-12T12:38:21.790" v="3392" actId="26606"/>
          <ac:spMkLst>
            <pc:docMk/>
            <pc:sldMk cId="3304595811" sldId="300"/>
            <ac:spMk id="21" creationId="{0B7C4858-FAA3-4226-A856-193A01910E69}"/>
          </ac:spMkLst>
        </pc:spChg>
        <pc:spChg chg="add del">
          <ac:chgData name="Ester Varwijk" userId="4ef1be2c-6897-4798-a5b9-cc2027b08ef2" providerId="ADAL" clId="{A49CAAF3-3790-46EA-AFEA-1DEC952AB4C3}" dt="2021-02-12T12:38:21.790" v="3392" actId="26606"/>
          <ac:spMkLst>
            <pc:docMk/>
            <pc:sldMk cId="3304595811" sldId="300"/>
            <ac:spMk id="22" creationId="{68C1B503-0291-4E82-A65E-72D604D9F6CF}"/>
          </ac:spMkLst>
        </pc:spChg>
        <pc:spChg chg="add del">
          <ac:chgData name="Ester Varwijk" userId="4ef1be2c-6897-4798-a5b9-cc2027b08ef2" providerId="ADAL" clId="{A49CAAF3-3790-46EA-AFEA-1DEC952AB4C3}" dt="2021-02-12T12:38:21.790" v="3392" actId="26606"/>
          <ac:spMkLst>
            <pc:docMk/>
            <pc:sldMk cId="3304595811" sldId="300"/>
            <ac:spMk id="23" creationId="{B3F836C5-9601-4982-A121-CCA49BF7BA6C}"/>
          </ac:spMkLst>
        </pc:spChg>
        <pc:spChg chg="add del">
          <ac:chgData name="Ester Varwijk" userId="4ef1be2c-6897-4798-a5b9-cc2027b08ef2" providerId="ADAL" clId="{A49CAAF3-3790-46EA-AFEA-1DEC952AB4C3}" dt="2021-02-12T12:38:21.790" v="3392" actId="26606"/>
          <ac:spMkLst>
            <pc:docMk/>
            <pc:sldMk cId="3304595811" sldId="300"/>
            <ac:spMk id="24" creationId="{46CD0D05-FF47-4ABB-841C-0600CADC354B}"/>
          </ac:spMkLst>
        </pc:spChg>
        <pc:spChg chg="add">
          <ac:chgData name="Ester Varwijk" userId="4ef1be2c-6897-4798-a5b9-cc2027b08ef2" providerId="ADAL" clId="{A49CAAF3-3790-46EA-AFEA-1DEC952AB4C3}" dt="2021-02-12T12:38:21.790" v="3392" actId="26606"/>
          <ac:spMkLst>
            <pc:docMk/>
            <pc:sldMk cId="3304595811" sldId="300"/>
            <ac:spMk id="29" creationId="{0B7C4858-FAA3-4226-A856-193A01910E69}"/>
          </ac:spMkLst>
        </pc:spChg>
        <pc:spChg chg="add">
          <ac:chgData name="Ester Varwijk" userId="4ef1be2c-6897-4798-a5b9-cc2027b08ef2" providerId="ADAL" clId="{A49CAAF3-3790-46EA-AFEA-1DEC952AB4C3}" dt="2021-02-12T12:38:21.790" v="3392" actId="26606"/>
          <ac:spMkLst>
            <pc:docMk/>
            <pc:sldMk cId="3304595811" sldId="300"/>
            <ac:spMk id="31" creationId="{68C1B503-0291-4E82-A65E-72D604D9F6CF}"/>
          </ac:spMkLst>
        </pc:spChg>
        <pc:spChg chg="add">
          <ac:chgData name="Ester Varwijk" userId="4ef1be2c-6897-4798-a5b9-cc2027b08ef2" providerId="ADAL" clId="{A49CAAF3-3790-46EA-AFEA-1DEC952AB4C3}" dt="2021-02-12T12:38:21.790" v="3392" actId="26606"/>
          <ac:spMkLst>
            <pc:docMk/>
            <pc:sldMk cId="3304595811" sldId="300"/>
            <ac:spMk id="33" creationId="{B3F836C5-9601-4982-A121-CCA49BF7BA6C}"/>
          </ac:spMkLst>
        </pc:spChg>
        <pc:spChg chg="add">
          <ac:chgData name="Ester Varwijk" userId="4ef1be2c-6897-4798-a5b9-cc2027b08ef2" providerId="ADAL" clId="{A49CAAF3-3790-46EA-AFEA-1DEC952AB4C3}" dt="2021-02-12T12:38:21.790" v="3392" actId="26606"/>
          <ac:spMkLst>
            <pc:docMk/>
            <pc:sldMk cId="3304595811" sldId="300"/>
            <ac:spMk id="35" creationId="{46CD0D05-FF47-4ABB-841C-0600CADC354B}"/>
          </ac:spMkLst>
        </pc:spChg>
        <pc:cxnChg chg="add del">
          <ac:chgData name="Ester Varwijk" userId="4ef1be2c-6897-4798-a5b9-cc2027b08ef2" providerId="ADAL" clId="{A49CAAF3-3790-46EA-AFEA-1DEC952AB4C3}" dt="2021-02-12T12:37:39.802" v="3373" actId="26606"/>
          <ac:cxnSpMkLst>
            <pc:docMk/>
            <pc:sldMk cId="3304595811" sldId="300"/>
            <ac:cxnSpMk id="19" creationId="{201BC007-0A49-4C1F-9F1E-4B6F4F84C8DB}"/>
          </ac:cxnSpMkLst>
        </pc:cxnChg>
      </pc:sldChg>
      <pc:sldChg chg="addSp delSp modSp new mod setBg">
        <pc:chgData name="Ester Varwijk" userId="4ef1be2c-6897-4798-a5b9-cc2027b08ef2" providerId="ADAL" clId="{A49CAAF3-3790-46EA-AFEA-1DEC952AB4C3}" dt="2021-02-11T21:18:53.163" v="292" actId="20577"/>
        <pc:sldMkLst>
          <pc:docMk/>
          <pc:sldMk cId="2243199124" sldId="301"/>
        </pc:sldMkLst>
        <pc:spChg chg="mod">
          <ac:chgData name="Ester Varwijk" userId="4ef1be2c-6897-4798-a5b9-cc2027b08ef2" providerId="ADAL" clId="{A49CAAF3-3790-46EA-AFEA-1DEC952AB4C3}" dt="2021-02-11T21:18:42.008" v="290" actId="26606"/>
          <ac:spMkLst>
            <pc:docMk/>
            <pc:sldMk cId="2243199124" sldId="301"/>
            <ac:spMk id="2" creationId="{854BB6AF-FBD8-4CB8-AA0D-3D38BC4CA53F}"/>
          </ac:spMkLst>
        </pc:spChg>
        <pc:spChg chg="mod">
          <ac:chgData name="Ester Varwijk" userId="4ef1be2c-6897-4798-a5b9-cc2027b08ef2" providerId="ADAL" clId="{A49CAAF3-3790-46EA-AFEA-1DEC952AB4C3}" dt="2021-02-11T21:18:53.163" v="292" actId="20577"/>
          <ac:spMkLst>
            <pc:docMk/>
            <pc:sldMk cId="2243199124" sldId="301"/>
            <ac:spMk id="3" creationId="{3E34F1DE-F319-48B7-84C3-CFC7FF3002B6}"/>
          </ac:spMkLst>
        </pc:spChg>
        <pc:spChg chg="add del">
          <ac:chgData name="Ester Varwijk" userId="4ef1be2c-6897-4798-a5b9-cc2027b08ef2" providerId="ADAL" clId="{A49CAAF3-3790-46EA-AFEA-1DEC952AB4C3}" dt="2021-02-11T21:18:16.987" v="286" actId="26606"/>
          <ac:spMkLst>
            <pc:docMk/>
            <pc:sldMk cId="2243199124" sldId="301"/>
            <ac:spMk id="8" creationId="{DC878D9A-77BE-4701-AE3D-EEFC53CD50BC}"/>
          </ac:spMkLst>
        </pc:spChg>
        <pc:spChg chg="add del">
          <ac:chgData name="Ester Varwijk" userId="4ef1be2c-6897-4798-a5b9-cc2027b08ef2" providerId="ADAL" clId="{A49CAAF3-3790-46EA-AFEA-1DEC952AB4C3}" dt="2021-02-11T21:18:16.987" v="286" actId="26606"/>
          <ac:spMkLst>
            <pc:docMk/>
            <pc:sldMk cId="2243199124" sldId="301"/>
            <ac:spMk id="10" creationId="{F643BE08-0ED1-4B73-AC6D-B7E26A59CDAA}"/>
          </ac:spMkLst>
        </pc:spChg>
        <pc:spChg chg="add del">
          <ac:chgData name="Ester Varwijk" userId="4ef1be2c-6897-4798-a5b9-cc2027b08ef2" providerId="ADAL" clId="{A49CAAF3-3790-46EA-AFEA-1DEC952AB4C3}" dt="2021-02-11T21:18:16.987" v="286" actId="26606"/>
          <ac:spMkLst>
            <pc:docMk/>
            <pc:sldMk cId="2243199124" sldId="301"/>
            <ac:spMk id="12" creationId="{956B2094-7FC0-45FC-BFED-3CB88CEE63F5}"/>
          </ac:spMkLst>
        </pc:spChg>
        <pc:spChg chg="add del">
          <ac:chgData name="Ester Varwijk" userId="4ef1be2c-6897-4798-a5b9-cc2027b08ef2" providerId="ADAL" clId="{A49CAAF3-3790-46EA-AFEA-1DEC952AB4C3}" dt="2021-02-11T21:18:16.987" v="286" actId="26606"/>
          <ac:spMkLst>
            <pc:docMk/>
            <pc:sldMk cId="2243199124" sldId="301"/>
            <ac:spMk id="14" creationId="{07A4B640-BB7F-4272-A710-068DBA9F9A6E}"/>
          </ac:spMkLst>
        </pc:spChg>
        <pc:spChg chg="add del">
          <ac:chgData name="Ester Varwijk" userId="4ef1be2c-6897-4798-a5b9-cc2027b08ef2" providerId="ADAL" clId="{A49CAAF3-3790-46EA-AFEA-1DEC952AB4C3}" dt="2021-02-11T21:18:42.008" v="290" actId="26606"/>
          <ac:spMkLst>
            <pc:docMk/>
            <pc:sldMk cId="2243199124" sldId="301"/>
            <ac:spMk id="16" creationId="{52723366-C73B-4ED6-ADEF-29911C6BC55F}"/>
          </ac:spMkLst>
        </pc:spChg>
        <pc:spChg chg="add del">
          <ac:chgData name="Ester Varwijk" userId="4ef1be2c-6897-4798-a5b9-cc2027b08ef2" providerId="ADAL" clId="{A49CAAF3-3790-46EA-AFEA-1DEC952AB4C3}" dt="2021-02-11T21:18:42.008" v="290" actId="26606"/>
          <ac:spMkLst>
            <pc:docMk/>
            <pc:sldMk cId="2243199124" sldId="301"/>
            <ac:spMk id="17" creationId="{847A4152-8E41-4D1C-B88C-57C5C430A69E}"/>
          </ac:spMkLst>
        </pc:spChg>
        <pc:spChg chg="add del">
          <ac:chgData name="Ester Varwijk" userId="4ef1be2c-6897-4798-a5b9-cc2027b08ef2" providerId="ADAL" clId="{A49CAAF3-3790-46EA-AFEA-1DEC952AB4C3}" dt="2021-02-11T21:18:42.008" v="290" actId="26606"/>
          <ac:spMkLst>
            <pc:docMk/>
            <pc:sldMk cId="2243199124" sldId="301"/>
            <ac:spMk id="18" creationId="{999F76F5-72D4-4814-9169-8F535AEEB809}"/>
          </ac:spMkLst>
        </pc:spChg>
        <pc:spChg chg="add del">
          <ac:chgData name="Ester Varwijk" userId="4ef1be2c-6897-4798-a5b9-cc2027b08ef2" providerId="ADAL" clId="{A49CAAF3-3790-46EA-AFEA-1DEC952AB4C3}" dt="2021-02-11T21:18:42.008" v="290" actId="26606"/>
          <ac:spMkLst>
            <pc:docMk/>
            <pc:sldMk cId="2243199124" sldId="301"/>
            <ac:spMk id="19" creationId="{C6202988-4466-42C5-B33A-AFABF051B4FE}"/>
          </ac:spMkLst>
        </pc:spChg>
        <pc:spChg chg="add">
          <ac:chgData name="Ester Varwijk" userId="4ef1be2c-6897-4798-a5b9-cc2027b08ef2" providerId="ADAL" clId="{A49CAAF3-3790-46EA-AFEA-1DEC952AB4C3}" dt="2021-02-11T21:18:42.008" v="290" actId="26606"/>
          <ac:spMkLst>
            <pc:docMk/>
            <pc:sldMk cId="2243199124" sldId="301"/>
            <ac:spMk id="24" creationId="{0B7C4858-FAA3-4226-A856-193A01910E69}"/>
          </ac:spMkLst>
        </pc:spChg>
        <pc:spChg chg="add">
          <ac:chgData name="Ester Varwijk" userId="4ef1be2c-6897-4798-a5b9-cc2027b08ef2" providerId="ADAL" clId="{A49CAAF3-3790-46EA-AFEA-1DEC952AB4C3}" dt="2021-02-11T21:18:42.008" v="290" actId="26606"/>
          <ac:spMkLst>
            <pc:docMk/>
            <pc:sldMk cId="2243199124" sldId="301"/>
            <ac:spMk id="26" creationId="{68C1B503-0291-4E82-A65E-72D604D9F6CF}"/>
          </ac:spMkLst>
        </pc:spChg>
        <pc:spChg chg="add">
          <ac:chgData name="Ester Varwijk" userId="4ef1be2c-6897-4798-a5b9-cc2027b08ef2" providerId="ADAL" clId="{A49CAAF3-3790-46EA-AFEA-1DEC952AB4C3}" dt="2021-02-11T21:18:42.008" v="290" actId="26606"/>
          <ac:spMkLst>
            <pc:docMk/>
            <pc:sldMk cId="2243199124" sldId="301"/>
            <ac:spMk id="28" creationId="{B3F836C5-9601-4982-A121-CCA49BF7BA6C}"/>
          </ac:spMkLst>
        </pc:spChg>
        <pc:spChg chg="add">
          <ac:chgData name="Ester Varwijk" userId="4ef1be2c-6897-4798-a5b9-cc2027b08ef2" providerId="ADAL" clId="{A49CAAF3-3790-46EA-AFEA-1DEC952AB4C3}" dt="2021-02-11T21:18:42.008" v="290" actId="26606"/>
          <ac:spMkLst>
            <pc:docMk/>
            <pc:sldMk cId="2243199124" sldId="301"/>
            <ac:spMk id="30" creationId="{46CD0D05-FF47-4ABB-841C-0600CADC354B}"/>
          </ac:spMkLst>
        </pc:spChg>
      </pc:sldChg>
      <pc:sldChg chg="addSp delSp modSp add del mod delDesignElem modNotesTx">
        <pc:chgData name="Ester Varwijk" userId="4ef1be2c-6897-4798-a5b9-cc2027b08ef2" providerId="ADAL" clId="{A49CAAF3-3790-46EA-AFEA-1DEC952AB4C3}" dt="2021-02-11T21:17:32.565" v="281" actId="47"/>
        <pc:sldMkLst>
          <pc:docMk/>
          <pc:sldMk cId="2876609973" sldId="301"/>
        </pc:sldMkLst>
        <pc:spChg chg="mod">
          <ac:chgData name="Ester Varwijk" userId="4ef1be2c-6897-4798-a5b9-cc2027b08ef2" providerId="ADAL" clId="{A49CAAF3-3790-46EA-AFEA-1DEC952AB4C3}" dt="2021-02-11T21:17:28.446" v="280" actId="21"/>
          <ac:spMkLst>
            <pc:docMk/>
            <pc:sldMk cId="2876609973" sldId="301"/>
            <ac:spMk id="2" creationId="{00000000-0000-0000-0000-000000000000}"/>
          </ac:spMkLst>
        </pc:spChg>
        <pc:spChg chg="mod">
          <ac:chgData name="Ester Varwijk" userId="4ef1be2c-6897-4798-a5b9-cc2027b08ef2" providerId="ADAL" clId="{A49CAAF3-3790-46EA-AFEA-1DEC952AB4C3}" dt="2021-02-11T21:17:20.739" v="279"/>
          <ac:spMkLst>
            <pc:docMk/>
            <pc:sldMk cId="2876609973" sldId="301"/>
            <ac:spMk id="3" creationId="{00000000-0000-0000-0000-000000000000}"/>
          </ac:spMkLst>
        </pc:spChg>
        <pc:spChg chg="add del mod">
          <ac:chgData name="Ester Varwijk" userId="4ef1be2c-6897-4798-a5b9-cc2027b08ef2" providerId="ADAL" clId="{A49CAAF3-3790-46EA-AFEA-1DEC952AB4C3}" dt="2021-02-11T21:17:01.316" v="273"/>
          <ac:spMkLst>
            <pc:docMk/>
            <pc:sldMk cId="2876609973" sldId="301"/>
            <ac:spMk id="4" creationId="{2C3B0A19-D942-421A-A4B4-39682E47BD5A}"/>
          </ac:spMkLst>
        </pc:spChg>
        <pc:spChg chg="add del mod">
          <ac:chgData name="Ester Varwijk" userId="4ef1be2c-6897-4798-a5b9-cc2027b08ef2" providerId="ADAL" clId="{A49CAAF3-3790-46EA-AFEA-1DEC952AB4C3}" dt="2021-02-11T21:17:20.739" v="279"/>
          <ac:spMkLst>
            <pc:docMk/>
            <pc:sldMk cId="2876609973" sldId="301"/>
            <ac:spMk id="5" creationId="{1377D17D-1A13-49AF-966C-AFE41C489493}"/>
          </ac:spMkLst>
        </pc:spChg>
        <pc:spChg chg="del">
          <ac:chgData name="Ester Varwijk" userId="4ef1be2c-6897-4798-a5b9-cc2027b08ef2" providerId="ADAL" clId="{A49CAAF3-3790-46EA-AFEA-1DEC952AB4C3}" dt="2021-02-11T21:12:56.107" v="79"/>
          <ac:spMkLst>
            <pc:docMk/>
            <pc:sldMk cId="2876609973" sldId="301"/>
            <ac:spMk id="71" creationId="{A440FBE6-72B7-43D4-A8EB-FDBC35FE56C6}"/>
          </ac:spMkLst>
        </pc:spChg>
        <pc:grpChg chg="del">
          <ac:chgData name="Ester Varwijk" userId="4ef1be2c-6897-4798-a5b9-cc2027b08ef2" providerId="ADAL" clId="{A49CAAF3-3790-46EA-AFEA-1DEC952AB4C3}" dt="2021-02-11T21:12:56.107" v="79"/>
          <ac:grpSpMkLst>
            <pc:docMk/>
            <pc:sldMk cId="2876609973" sldId="301"/>
            <ac:grpSpMk id="73" creationId="{647B8492-BC4D-4046-B35A-C38E03494068}"/>
          </ac:grpSpMkLst>
        </pc:grpChg>
        <pc:cxnChg chg="del">
          <ac:chgData name="Ester Varwijk" userId="4ef1be2c-6897-4798-a5b9-cc2027b08ef2" providerId="ADAL" clId="{A49CAAF3-3790-46EA-AFEA-1DEC952AB4C3}" dt="2021-02-11T21:12:56.107" v="79"/>
          <ac:cxnSpMkLst>
            <pc:docMk/>
            <pc:sldMk cId="2876609973" sldId="301"/>
            <ac:cxnSpMk id="79" creationId="{16652DC1-CA18-4263-AC06-BAB0B05EC783}"/>
          </ac:cxnSpMkLst>
        </pc:cxnChg>
      </pc:sldChg>
      <pc:sldChg chg="add del">
        <pc:chgData name="Ester Varwijk" userId="4ef1be2c-6897-4798-a5b9-cc2027b08ef2" providerId="ADAL" clId="{A49CAAF3-3790-46EA-AFEA-1DEC952AB4C3}" dt="2021-02-11T22:00:29.287" v="1403" actId="47"/>
        <pc:sldMkLst>
          <pc:docMk/>
          <pc:sldMk cId="970672873" sldId="302"/>
        </pc:sldMkLst>
      </pc:sldChg>
      <pc:sldChg chg="del">
        <pc:chgData name="Ester Varwijk" userId="4ef1be2c-6897-4798-a5b9-cc2027b08ef2" providerId="ADAL" clId="{A49CAAF3-3790-46EA-AFEA-1DEC952AB4C3}" dt="2021-02-11T21:11:25.738" v="13" actId="47"/>
        <pc:sldMkLst>
          <pc:docMk/>
          <pc:sldMk cId="2278838780" sldId="302"/>
        </pc:sldMkLst>
      </pc:sldChg>
      <pc:sldChg chg="modSp add mod ord modNotesTx">
        <pc:chgData name="Ester Varwijk" userId="4ef1be2c-6897-4798-a5b9-cc2027b08ef2" providerId="ADAL" clId="{A49CAAF3-3790-46EA-AFEA-1DEC952AB4C3}" dt="2021-02-11T21:56:34.915" v="1230" actId="20577"/>
        <pc:sldMkLst>
          <pc:docMk/>
          <pc:sldMk cId="1519589989" sldId="303"/>
        </pc:sldMkLst>
        <pc:spChg chg="mod">
          <ac:chgData name="Ester Varwijk" userId="4ef1be2c-6897-4798-a5b9-cc2027b08ef2" providerId="ADAL" clId="{A49CAAF3-3790-46EA-AFEA-1DEC952AB4C3}" dt="2021-02-11T21:56:34.915" v="1230" actId="20577"/>
          <ac:spMkLst>
            <pc:docMk/>
            <pc:sldMk cId="1519589989" sldId="303"/>
            <ac:spMk id="3" creationId="{00000000-0000-0000-0000-000000000000}"/>
          </ac:spMkLst>
        </pc:spChg>
      </pc:sldChg>
      <pc:sldChg chg="addSp delSp modSp new mod">
        <pc:chgData name="Ester Varwijk" userId="4ef1be2c-6897-4798-a5b9-cc2027b08ef2" providerId="ADAL" clId="{A49CAAF3-3790-46EA-AFEA-1DEC952AB4C3}" dt="2021-02-11T22:00:13.773" v="1402" actId="20577"/>
        <pc:sldMkLst>
          <pc:docMk/>
          <pc:sldMk cId="3922734772" sldId="304"/>
        </pc:sldMkLst>
        <pc:spChg chg="mod">
          <ac:chgData name="Ester Varwijk" userId="4ef1be2c-6897-4798-a5b9-cc2027b08ef2" providerId="ADAL" clId="{A49CAAF3-3790-46EA-AFEA-1DEC952AB4C3}" dt="2021-02-11T22:00:13.773" v="1402" actId="20577"/>
          <ac:spMkLst>
            <pc:docMk/>
            <pc:sldMk cId="3922734772" sldId="304"/>
            <ac:spMk id="2" creationId="{87B55BB7-A330-43F5-A527-99EC847E357C}"/>
          </ac:spMkLst>
        </pc:spChg>
        <pc:spChg chg="del">
          <ac:chgData name="Ester Varwijk" userId="4ef1be2c-6897-4798-a5b9-cc2027b08ef2" providerId="ADAL" clId="{A49CAAF3-3790-46EA-AFEA-1DEC952AB4C3}" dt="2021-02-11T21:59:21.950" v="1401" actId="931"/>
          <ac:spMkLst>
            <pc:docMk/>
            <pc:sldMk cId="3922734772" sldId="304"/>
            <ac:spMk id="3" creationId="{4C33F0CF-4C22-44D7-AB9E-019DFCD7EE36}"/>
          </ac:spMkLst>
        </pc:spChg>
        <pc:picChg chg="add mod">
          <ac:chgData name="Ester Varwijk" userId="4ef1be2c-6897-4798-a5b9-cc2027b08ef2" providerId="ADAL" clId="{A49CAAF3-3790-46EA-AFEA-1DEC952AB4C3}" dt="2021-02-11T21:59:21.950" v="1401" actId="931"/>
          <ac:picMkLst>
            <pc:docMk/>
            <pc:sldMk cId="3922734772" sldId="304"/>
            <ac:picMk id="5" creationId="{EA8EDF0B-27DD-4625-95E9-9D76E3969574}"/>
          </ac:picMkLst>
        </pc:picChg>
      </pc:sldChg>
      <pc:sldChg chg="modSp add mod">
        <pc:chgData name="Ester Varwijk" userId="4ef1be2c-6897-4798-a5b9-cc2027b08ef2" providerId="ADAL" clId="{A49CAAF3-3790-46EA-AFEA-1DEC952AB4C3}" dt="2021-02-12T12:38:48.027" v="3480" actId="20577"/>
        <pc:sldMkLst>
          <pc:docMk/>
          <pc:sldMk cId="264064287" sldId="305"/>
        </pc:sldMkLst>
        <pc:spChg chg="mod">
          <ac:chgData name="Ester Varwijk" userId="4ef1be2c-6897-4798-a5b9-cc2027b08ef2" providerId="ADAL" clId="{A49CAAF3-3790-46EA-AFEA-1DEC952AB4C3}" dt="2021-02-11T22:04:25.847" v="1597" actId="20577"/>
          <ac:spMkLst>
            <pc:docMk/>
            <pc:sldMk cId="264064287" sldId="305"/>
            <ac:spMk id="2" creationId="{00000000-0000-0000-0000-000000000000}"/>
          </ac:spMkLst>
        </pc:spChg>
        <pc:spChg chg="mod">
          <ac:chgData name="Ester Varwijk" userId="4ef1be2c-6897-4798-a5b9-cc2027b08ef2" providerId="ADAL" clId="{A49CAAF3-3790-46EA-AFEA-1DEC952AB4C3}" dt="2021-02-12T12:38:48.027" v="3480" actId="20577"/>
          <ac:spMkLst>
            <pc:docMk/>
            <pc:sldMk cId="264064287" sldId="305"/>
            <ac:spMk id="3" creationId="{00000000-0000-0000-0000-000000000000}"/>
          </ac:spMkLst>
        </pc:spChg>
      </pc:sldChg>
      <pc:sldChg chg="addSp modSp new mod setBg">
        <pc:chgData name="Ester Varwijk" userId="4ef1be2c-6897-4798-a5b9-cc2027b08ef2" providerId="ADAL" clId="{A49CAAF3-3790-46EA-AFEA-1DEC952AB4C3}" dt="2021-02-12T12:33:51.848" v="3065" actId="20577"/>
        <pc:sldMkLst>
          <pc:docMk/>
          <pc:sldMk cId="2189490425" sldId="306"/>
        </pc:sldMkLst>
        <pc:spChg chg="mod">
          <ac:chgData name="Ester Varwijk" userId="4ef1be2c-6897-4798-a5b9-cc2027b08ef2" providerId="ADAL" clId="{A49CAAF3-3790-46EA-AFEA-1DEC952AB4C3}" dt="2021-02-12T07:53:04.240" v="2211" actId="26606"/>
          <ac:spMkLst>
            <pc:docMk/>
            <pc:sldMk cId="2189490425" sldId="306"/>
            <ac:spMk id="2" creationId="{CF178862-6679-47A3-9ECF-5F9A728A14B6}"/>
          </ac:spMkLst>
        </pc:spChg>
        <pc:spChg chg="mod">
          <ac:chgData name="Ester Varwijk" userId="4ef1be2c-6897-4798-a5b9-cc2027b08ef2" providerId="ADAL" clId="{A49CAAF3-3790-46EA-AFEA-1DEC952AB4C3}" dt="2021-02-12T12:33:51.848" v="3065" actId="20577"/>
          <ac:spMkLst>
            <pc:docMk/>
            <pc:sldMk cId="2189490425" sldId="306"/>
            <ac:spMk id="3" creationId="{4B94A068-AE65-4307-9184-93AFBF558BDE}"/>
          </ac:spMkLst>
        </pc:spChg>
        <pc:spChg chg="add">
          <ac:chgData name="Ester Varwijk" userId="4ef1be2c-6897-4798-a5b9-cc2027b08ef2" providerId="ADAL" clId="{A49CAAF3-3790-46EA-AFEA-1DEC952AB4C3}" dt="2021-02-12T07:53:04.240" v="2211" actId="26606"/>
          <ac:spMkLst>
            <pc:docMk/>
            <pc:sldMk cId="2189490425" sldId="306"/>
            <ac:spMk id="8" creationId="{DC878D9A-77BE-4701-AE3D-EEFC53CD50BC}"/>
          </ac:spMkLst>
        </pc:spChg>
        <pc:spChg chg="add">
          <ac:chgData name="Ester Varwijk" userId="4ef1be2c-6897-4798-a5b9-cc2027b08ef2" providerId="ADAL" clId="{A49CAAF3-3790-46EA-AFEA-1DEC952AB4C3}" dt="2021-02-12T07:53:04.240" v="2211" actId="26606"/>
          <ac:spMkLst>
            <pc:docMk/>
            <pc:sldMk cId="2189490425" sldId="306"/>
            <ac:spMk id="10" creationId="{F643BE08-0ED1-4B73-AC6D-B7E26A59CDAA}"/>
          </ac:spMkLst>
        </pc:spChg>
        <pc:spChg chg="add">
          <ac:chgData name="Ester Varwijk" userId="4ef1be2c-6897-4798-a5b9-cc2027b08ef2" providerId="ADAL" clId="{A49CAAF3-3790-46EA-AFEA-1DEC952AB4C3}" dt="2021-02-12T07:53:04.240" v="2211" actId="26606"/>
          <ac:spMkLst>
            <pc:docMk/>
            <pc:sldMk cId="2189490425" sldId="306"/>
            <ac:spMk id="12" creationId="{956B2094-7FC0-45FC-BFED-3CB88CEE63F5}"/>
          </ac:spMkLst>
        </pc:spChg>
        <pc:spChg chg="add">
          <ac:chgData name="Ester Varwijk" userId="4ef1be2c-6897-4798-a5b9-cc2027b08ef2" providerId="ADAL" clId="{A49CAAF3-3790-46EA-AFEA-1DEC952AB4C3}" dt="2021-02-12T07:53:04.240" v="2211" actId="26606"/>
          <ac:spMkLst>
            <pc:docMk/>
            <pc:sldMk cId="2189490425" sldId="306"/>
            <ac:spMk id="14" creationId="{07A4B640-BB7F-4272-A710-068DBA9F9A6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4AA1F-3D2B-4D16-B735-FD57A8D95724}" type="datetimeFigureOut">
              <a:rPr lang="nl-NL" smtClean="0"/>
              <a:t>11-2-2021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6DDB4-007D-48C6-B359-385F75EA5F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2857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6DDB4-007D-48C6-B359-385F75EA5F1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7954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Sepsis – </a:t>
            </a:r>
            <a:r>
              <a:rPr lang="en-US" dirty="0" err="1"/>
              <a:t>indien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infectie</a:t>
            </a:r>
            <a:r>
              <a:rPr lang="en-US" dirty="0"/>
              <a:t> </a:t>
            </a:r>
            <a:r>
              <a:rPr lang="en-US" dirty="0" err="1"/>
              <a:t>zich</a:t>
            </a:r>
            <a:r>
              <a:rPr lang="en-US" dirty="0"/>
              <a:t> via</a:t>
            </a:r>
            <a:r>
              <a:rPr lang="en-US" baseline="0" dirty="0"/>
              <a:t> het </a:t>
            </a:r>
            <a:r>
              <a:rPr lang="en-US" baseline="0" dirty="0" err="1"/>
              <a:t>bloed</a:t>
            </a:r>
            <a:r>
              <a:rPr lang="en-US" baseline="0" dirty="0"/>
              <a:t> </a:t>
            </a:r>
            <a:r>
              <a:rPr lang="en-US" baseline="0" dirty="0" err="1"/>
              <a:t>verspreidt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6DDB4-007D-48C6-B359-385F75EA5F1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8782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6DDB4-007D-48C6-B359-385F75EA5F1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39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6DDB4-007D-48C6-B359-385F75EA5F1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8782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6DDB4-007D-48C6-B359-385F75EA5F1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9855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Maak de opdracht en kijk deze tijdens de thema – </a:t>
            </a:r>
            <a:r>
              <a:rPr lang="nl-NL" dirty="0" err="1"/>
              <a:t>slb</a:t>
            </a:r>
            <a:r>
              <a:rPr lang="nl-NL" dirty="0"/>
              <a:t> les van week 3 (de week van 2 maart) van elkaar na!</a:t>
            </a:r>
          </a:p>
          <a:p>
            <a:endParaRPr lang="nl-NL" dirty="0"/>
          </a:p>
          <a:p>
            <a:r>
              <a:rPr lang="nl-NL" dirty="0"/>
              <a:t>Veel succes!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6DDB4-007D-48C6-B359-385F75EA5F1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8274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6DDB4-007D-48C6-B359-385F75EA5F1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5133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6DDB4-007D-48C6-B359-385F75EA5F1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7287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Leukocytose = verhoogd aantal leukocyten</a:t>
            </a:r>
          </a:p>
          <a:p>
            <a:r>
              <a:rPr lang="en-US" dirty="0" err="1"/>
              <a:t>Leukopenie</a:t>
            </a:r>
            <a:r>
              <a:rPr lang="en-US" dirty="0"/>
              <a:t> = </a:t>
            </a:r>
            <a:r>
              <a:rPr lang="en-US" dirty="0" err="1"/>
              <a:t>verlaagd</a:t>
            </a:r>
            <a:r>
              <a:rPr lang="en-US" dirty="0"/>
              <a:t> </a:t>
            </a:r>
            <a:r>
              <a:rPr lang="en-US" dirty="0" err="1"/>
              <a:t>aantal</a:t>
            </a:r>
            <a:r>
              <a:rPr lang="en-US" dirty="0"/>
              <a:t> </a:t>
            </a:r>
            <a:r>
              <a:rPr lang="en-US" dirty="0" err="1"/>
              <a:t>leukocyten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6DDB4-007D-48C6-B359-385F75EA5F1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7287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6DDB4-007D-48C6-B359-385F75EA5F1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1908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6DDB4-007D-48C6-B359-385F75EA5F1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4549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6DDB4-007D-48C6-B359-385F75EA5F1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6498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6DDB4-007D-48C6-B359-385F75EA5F1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8782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/>
              <a:t>Anatomieboek</a:t>
            </a:r>
            <a:r>
              <a:rPr lang="en-US" baseline="0" dirty="0"/>
              <a:t> </a:t>
            </a:r>
            <a:r>
              <a:rPr lang="en-US" baseline="0" dirty="0" err="1"/>
              <a:t>vanaf</a:t>
            </a:r>
            <a:r>
              <a:rPr lang="en-US" baseline="0" dirty="0"/>
              <a:t> </a:t>
            </a:r>
            <a:r>
              <a:rPr lang="en-US" baseline="0" dirty="0" err="1"/>
              <a:t>bladzijde</a:t>
            </a:r>
            <a:r>
              <a:rPr lang="en-US" baseline="0" dirty="0"/>
              <a:t> 78</a:t>
            </a:r>
          </a:p>
          <a:p>
            <a:endParaRPr lang="en-US" baseline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6DDB4-007D-48C6-B359-385F75EA5F1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0420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1332B47-D2FB-40D7-9696-A7DA4DFB93F6}" type="datetimeFigureOut">
              <a:rPr lang="nl-NL" smtClean="0"/>
              <a:t>11-2-2021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55E5859C-F550-4847-BFFE-9CEA29DA8C8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6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2B47-D2FB-40D7-9696-A7DA4DFB93F6}" type="datetimeFigureOut">
              <a:rPr lang="nl-NL" smtClean="0"/>
              <a:t>11-2-2021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9C-F550-4847-BFFE-9CEA29DA8C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7432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2B47-D2FB-40D7-9696-A7DA4DFB93F6}" type="datetimeFigureOut">
              <a:rPr lang="nl-NL" smtClean="0"/>
              <a:t>11-2-2021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9C-F550-4847-BFFE-9CEA29DA8C8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463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2B47-D2FB-40D7-9696-A7DA4DFB93F6}" type="datetimeFigureOut">
              <a:rPr lang="nl-NL" smtClean="0"/>
              <a:t>11-2-2021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9C-F550-4847-BFFE-9CEA29DA8C8F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658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2B47-D2FB-40D7-9696-A7DA4DFB93F6}" type="datetimeFigureOut">
              <a:rPr lang="nl-NL" smtClean="0"/>
              <a:t>11-2-2021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9C-F550-4847-BFFE-9CEA29DA8C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8403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2B47-D2FB-40D7-9696-A7DA4DFB93F6}" type="datetimeFigureOut">
              <a:rPr lang="nl-NL" smtClean="0"/>
              <a:t>11-2-2021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9C-F550-4847-BFFE-9CEA29DA8C8F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66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2B47-D2FB-40D7-9696-A7DA4DFB93F6}" type="datetimeFigureOut">
              <a:rPr lang="nl-NL" smtClean="0"/>
              <a:t>11-2-2021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9C-F550-4847-BFFE-9CEA29DA8C8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179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2B47-D2FB-40D7-9696-A7DA4DFB93F6}" type="datetimeFigureOut">
              <a:rPr lang="nl-NL" smtClean="0"/>
              <a:t>11-2-2021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9C-F550-4847-BFFE-9CEA29DA8C8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182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2B47-D2FB-40D7-9696-A7DA4DFB93F6}" type="datetimeFigureOut">
              <a:rPr lang="nl-NL" smtClean="0"/>
              <a:t>11-2-2021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9C-F550-4847-BFFE-9CEA29DA8C8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58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2B47-D2FB-40D7-9696-A7DA4DFB93F6}" type="datetimeFigureOut">
              <a:rPr lang="nl-NL" smtClean="0"/>
              <a:t>11-2-2021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9C-F550-4847-BFFE-9CEA29DA8C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7294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2B47-D2FB-40D7-9696-A7DA4DFB93F6}" type="datetimeFigureOut">
              <a:rPr lang="nl-NL" smtClean="0"/>
              <a:t>11-2-2021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9C-F550-4847-BFFE-9CEA29DA8C8F}" type="slidenum">
              <a:rPr lang="nl-NL" smtClean="0"/>
              <a:t>‹nr.›</a:t>
            </a:fld>
            <a:endParaRPr lang="nl-N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542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2B47-D2FB-40D7-9696-A7DA4DFB93F6}" type="datetimeFigureOut">
              <a:rPr lang="nl-NL" smtClean="0"/>
              <a:t>11-2-2021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9C-F550-4847-BFFE-9CEA29DA8C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863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2B47-D2FB-40D7-9696-A7DA4DFB93F6}" type="datetimeFigureOut">
              <a:rPr lang="nl-NL" smtClean="0"/>
              <a:t>11-2-2021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9C-F550-4847-BFFE-9CEA29DA8C8F}" type="slidenum">
              <a:rPr lang="nl-NL" smtClean="0"/>
              <a:t>‹nr.›</a:t>
            </a:fld>
            <a:endParaRPr lang="nl-NL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8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2B47-D2FB-40D7-9696-A7DA4DFB93F6}" type="datetimeFigureOut">
              <a:rPr lang="nl-NL" smtClean="0"/>
              <a:t>11-2-2021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9C-F550-4847-BFFE-9CEA29DA8C8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99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2B47-D2FB-40D7-9696-A7DA4DFB93F6}" type="datetimeFigureOut">
              <a:rPr lang="nl-NL" smtClean="0"/>
              <a:t>11-2-2021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9C-F550-4847-BFFE-9CEA29DA8C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4082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2B47-D2FB-40D7-9696-A7DA4DFB93F6}" type="datetimeFigureOut">
              <a:rPr lang="nl-NL" smtClean="0"/>
              <a:t>11-2-2021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9C-F550-4847-BFFE-9CEA29DA8C8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36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2B47-D2FB-40D7-9696-A7DA4DFB93F6}" type="datetimeFigureOut">
              <a:rPr lang="nl-NL" smtClean="0"/>
              <a:t>11-2-2021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9C-F550-4847-BFFE-9CEA29DA8C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138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332B47-D2FB-40D7-9696-A7DA4DFB93F6}" type="datetimeFigureOut">
              <a:rPr lang="nl-NL" smtClean="0"/>
              <a:t>11-2-2021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E5859C-F550-4847-BFFE-9CEA29DA8C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118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4VRLTDw_sQ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412777"/>
            <a:ext cx="7774632" cy="2187674"/>
          </a:xfrm>
          <a:ln w="76200">
            <a:solidFill>
              <a:schemeClr val="accent6"/>
            </a:solidFill>
          </a:ln>
        </p:spPr>
        <p:txBody>
          <a:bodyPr/>
          <a:lstStyle/>
          <a:p>
            <a:r>
              <a:rPr lang="nl-NL" b="1" dirty="0">
                <a:solidFill>
                  <a:schemeClr val="tx2"/>
                </a:solidFill>
              </a:rPr>
              <a:t>Afweersysteem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Klinisch redeneren</a:t>
            </a:r>
          </a:p>
          <a:p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3847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3100" b="1">
                <a:solidFill>
                  <a:srgbClr val="262626"/>
                </a:solidFill>
              </a:rPr>
              <a:t>Vitale- levensbedreigende aandoeningen als het gaat om de afweer zijn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551" y="2556932"/>
            <a:ext cx="4692650" cy="3318936"/>
          </a:xfrm>
        </p:spPr>
        <p:txBody>
          <a:bodyPr>
            <a:normAutofit/>
          </a:bodyPr>
          <a:lstStyle/>
          <a:p>
            <a:endParaRPr lang="nl-NL" dirty="0">
              <a:solidFill>
                <a:srgbClr val="262626"/>
              </a:solidFill>
            </a:endParaRPr>
          </a:p>
          <a:p>
            <a:r>
              <a:rPr lang="nl-NL" dirty="0">
                <a:solidFill>
                  <a:srgbClr val="262626"/>
                </a:solidFill>
              </a:rPr>
              <a:t>Infectie</a:t>
            </a:r>
          </a:p>
          <a:p>
            <a:r>
              <a:rPr lang="nl-NL" dirty="0">
                <a:solidFill>
                  <a:srgbClr val="262626"/>
                </a:solidFill>
              </a:rPr>
              <a:t>Sepsis</a:t>
            </a:r>
          </a:p>
          <a:p>
            <a:r>
              <a:rPr lang="nl-NL" dirty="0">
                <a:solidFill>
                  <a:srgbClr val="262626"/>
                </a:solidFill>
              </a:rPr>
              <a:t>Allergie </a:t>
            </a:r>
          </a:p>
          <a:p>
            <a:pPr marL="0" indent="0">
              <a:buNone/>
            </a:pPr>
            <a:r>
              <a:rPr lang="nl-NL" dirty="0">
                <a:solidFill>
                  <a:srgbClr val="262626"/>
                </a:solidFill>
              </a:rPr>
              <a:t>		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1571" y="2701180"/>
            <a:ext cx="2039191" cy="2852640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606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Vitale </a:t>
            </a:r>
            <a:r>
              <a:rPr lang="en-US" b="1" dirty="0" err="1">
                <a:solidFill>
                  <a:schemeClr val="tx2"/>
                </a:solidFill>
              </a:rPr>
              <a:t>dreiging</a:t>
            </a:r>
            <a:r>
              <a:rPr lang="en-US" b="1" dirty="0">
                <a:solidFill>
                  <a:schemeClr val="tx2"/>
                </a:solidFill>
              </a:rPr>
              <a:t> - </a:t>
            </a:r>
            <a:r>
              <a:rPr lang="en-US" b="1" dirty="0" err="1">
                <a:solidFill>
                  <a:schemeClr val="tx2"/>
                </a:solidFill>
              </a:rPr>
              <a:t>infecties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Er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meerdere</a:t>
            </a:r>
            <a:r>
              <a:rPr lang="en-US" dirty="0"/>
              <a:t> </a:t>
            </a:r>
            <a:r>
              <a:rPr lang="en-US" dirty="0" err="1"/>
              <a:t>soorten</a:t>
            </a:r>
            <a:r>
              <a:rPr lang="en-US" dirty="0"/>
              <a:t> van </a:t>
            </a:r>
            <a:r>
              <a:rPr lang="en-US" dirty="0" err="1"/>
              <a:t>infectie</a:t>
            </a:r>
            <a:r>
              <a:rPr lang="en-US" dirty="0"/>
              <a:t> </a:t>
            </a:r>
            <a:r>
              <a:rPr lang="en-US" dirty="0" err="1"/>
              <a:t>mogelijk</a:t>
            </a:r>
            <a:r>
              <a:rPr lang="en-US" dirty="0"/>
              <a:t>:</a:t>
            </a:r>
          </a:p>
          <a:p>
            <a:r>
              <a:rPr lang="en-US" dirty="0" err="1"/>
              <a:t>Cutane</a:t>
            </a:r>
            <a:r>
              <a:rPr lang="en-US" dirty="0"/>
              <a:t> </a:t>
            </a:r>
            <a:r>
              <a:rPr lang="en-US" dirty="0" err="1"/>
              <a:t>infecties</a:t>
            </a:r>
            <a:endParaRPr lang="en-US" dirty="0"/>
          </a:p>
          <a:p>
            <a:r>
              <a:rPr lang="en-US" dirty="0" err="1"/>
              <a:t>Aerogene</a:t>
            </a:r>
            <a:r>
              <a:rPr lang="en-US" dirty="0"/>
              <a:t> </a:t>
            </a:r>
            <a:r>
              <a:rPr lang="en-US" dirty="0" err="1"/>
              <a:t>infecties</a:t>
            </a:r>
            <a:endParaRPr lang="en-US" dirty="0"/>
          </a:p>
          <a:p>
            <a:r>
              <a:rPr lang="en-US" dirty="0" err="1"/>
              <a:t>Enterale</a:t>
            </a:r>
            <a:r>
              <a:rPr lang="en-US" dirty="0"/>
              <a:t> </a:t>
            </a:r>
            <a:r>
              <a:rPr lang="en-US" dirty="0" err="1"/>
              <a:t>infecties</a:t>
            </a:r>
            <a:endParaRPr lang="en-US" dirty="0"/>
          </a:p>
          <a:p>
            <a:r>
              <a:rPr lang="en-US" dirty="0" err="1"/>
              <a:t>Hematogene</a:t>
            </a:r>
            <a:r>
              <a:rPr lang="en-US" dirty="0"/>
              <a:t> </a:t>
            </a:r>
            <a:r>
              <a:rPr lang="en-US" dirty="0" err="1"/>
              <a:t>infecties</a:t>
            </a:r>
            <a:endParaRPr lang="en-US" dirty="0"/>
          </a:p>
          <a:p>
            <a:r>
              <a:rPr lang="en-US" dirty="0" err="1"/>
              <a:t>Genitale</a:t>
            </a:r>
            <a:r>
              <a:rPr lang="en-US" dirty="0"/>
              <a:t> </a:t>
            </a:r>
            <a:r>
              <a:rPr lang="en-US" dirty="0" err="1"/>
              <a:t>infecties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infectie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bestrijden</a:t>
            </a:r>
            <a:r>
              <a:rPr lang="en-US" dirty="0"/>
              <a:t> is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levensbedreigende</a:t>
            </a:r>
            <a:r>
              <a:rPr lang="en-US" dirty="0"/>
              <a:t> </a:t>
            </a:r>
            <a:r>
              <a:rPr lang="en-US" dirty="0" err="1"/>
              <a:t>situatie</a:t>
            </a:r>
            <a:r>
              <a:rPr lang="en-US" dirty="0"/>
              <a:t> </a:t>
            </a:r>
            <a:r>
              <a:rPr lang="en-US" dirty="0" err="1"/>
              <a:t>ontstaan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patient.</a:t>
            </a:r>
          </a:p>
          <a:p>
            <a:endParaRPr lang="en-US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327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75E66D3F-14EA-4BCD-819B-EEF581746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49D3EDE-CC3B-4573-A04B-26F32F1B2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700D0D4B-CC81-434D-B595-71AA69192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B8047919-8C66-4EF3-9979-FB7112EB6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C00195C4-7BCF-469C-A003-AC2F0D2F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CEE82425-33CD-4CF1-9623-91BECE687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0809" y="982132"/>
            <a:ext cx="3601638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b="1">
                <a:solidFill>
                  <a:srgbClr val="262626"/>
                </a:solidFill>
              </a:rPr>
              <a:t>Septisch syndroom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DD5289D1-D3B7-4C53-823E-280A79C02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338775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9512" y="2565496"/>
            <a:ext cx="2907601" cy="154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A456CE10-0EE3-4503-ACF3-1D53A6FDB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0809" y="2400639"/>
            <a:ext cx="3601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0809" y="2556932"/>
            <a:ext cx="3601638" cy="331893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sz="2000" dirty="0">
                <a:solidFill>
                  <a:srgbClr val="262626"/>
                </a:solidFill>
              </a:rPr>
              <a:t>Een vitale dreiging van de afweer is een sepsis.</a:t>
            </a:r>
          </a:p>
          <a:p>
            <a:pPr marL="0" lvl="0" indent="0">
              <a:lnSpc>
                <a:spcPct val="90000"/>
              </a:lnSpc>
              <a:buClr>
                <a:srgbClr val="83992A"/>
              </a:buClr>
              <a:buNone/>
            </a:pPr>
            <a:r>
              <a:rPr lang="nl-NL" sz="2000" dirty="0">
                <a:solidFill>
                  <a:srgbClr val="262626"/>
                </a:solidFill>
              </a:rPr>
              <a:t>Sepsis is een levensbedreigend </a:t>
            </a:r>
            <a:r>
              <a:rPr lang="nl-NL" sz="2000" dirty="0" err="1">
                <a:solidFill>
                  <a:srgbClr val="262626"/>
                </a:solidFill>
              </a:rPr>
              <a:t>orgaanfalen</a:t>
            </a:r>
            <a:r>
              <a:rPr lang="nl-NL" sz="2000" dirty="0">
                <a:solidFill>
                  <a:srgbClr val="262626"/>
                </a:solidFill>
              </a:rPr>
              <a:t> dat wordt veroorzaakt door een ontregelde respons van het lichaam op een infectie (</a:t>
            </a:r>
            <a:r>
              <a:rPr lang="nl-NL" sz="2000" dirty="0" err="1">
                <a:solidFill>
                  <a:srgbClr val="262626"/>
                </a:solidFill>
              </a:rPr>
              <a:t>multi</a:t>
            </a:r>
            <a:r>
              <a:rPr lang="nl-NL" sz="2000" dirty="0">
                <a:solidFill>
                  <a:srgbClr val="262626"/>
                </a:solidFill>
              </a:rPr>
              <a:t> </a:t>
            </a:r>
            <a:r>
              <a:rPr lang="nl-NL" sz="2000" dirty="0" err="1">
                <a:solidFill>
                  <a:srgbClr val="262626"/>
                </a:solidFill>
              </a:rPr>
              <a:t>orgaanfalen</a:t>
            </a:r>
            <a:r>
              <a:rPr lang="nl-NL" sz="2000" dirty="0">
                <a:solidFill>
                  <a:srgbClr val="262626"/>
                </a:solidFill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endParaRPr lang="nl-NL" sz="2000" dirty="0">
              <a:solidFill>
                <a:srgbClr val="262626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l-NL" sz="2000" dirty="0">
                <a:solidFill>
                  <a:srgbClr val="262626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105033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7" y="469900"/>
            <a:ext cx="2771251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51" y="635508"/>
            <a:ext cx="2523744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178862-6679-47A3-9ECF-5F9A728A1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81" y="954756"/>
            <a:ext cx="2047810" cy="4946003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Sepsis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0"/>
            <a:ext cx="5653278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94A068-AE65-4307-9184-93AFBF558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5700" y="469900"/>
            <a:ext cx="4465223" cy="5405968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nl-NL" sz="2200" dirty="0"/>
              <a:t>Sepsis zorgt dus voor een levensbedreigende situatie waarin de  organen falen. Dit wordt veroorzaakt door een ontregelde respons (een verkeerde reactie)van het lichaam op een infectie.</a:t>
            </a:r>
          </a:p>
          <a:p>
            <a:pPr>
              <a:lnSpc>
                <a:spcPct val="90000"/>
              </a:lnSpc>
            </a:pPr>
            <a:r>
              <a:rPr lang="nl-NL" sz="2200" dirty="0"/>
              <a:t>Deze reactie waarbij alle organen hun functie verliezen heet Multi </a:t>
            </a:r>
            <a:r>
              <a:rPr lang="nl-NL" sz="2200" dirty="0" err="1"/>
              <a:t>Orgaanfalen</a:t>
            </a:r>
            <a:r>
              <a:rPr lang="nl-NL" sz="2200" dirty="0"/>
              <a:t>.</a:t>
            </a:r>
          </a:p>
          <a:p>
            <a:pPr>
              <a:lnSpc>
                <a:spcPct val="90000"/>
              </a:lnSpc>
            </a:pPr>
            <a:r>
              <a:rPr lang="nl-NL" sz="2200" dirty="0"/>
              <a:t>Sepsis wordt ook wel bloedvergiftiging genoemd.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200" dirty="0"/>
              <a:t>Sepsis is een syndroom van een heel breed scala aan onderliggende ziektebeelden en mechanismen om ziek te worden.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200" dirty="0"/>
              <a:t>Ongeveer 1 op de 5 patiënten overlijdt aan een sepsis!</a:t>
            </a:r>
          </a:p>
          <a:p>
            <a:pPr marL="0" indent="0">
              <a:lnSpc>
                <a:spcPct val="90000"/>
              </a:lnSpc>
              <a:buNone/>
            </a:pP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2189490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B7C4858-FAA3-4226-A856-193A01910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8C1B503-0291-4E82-A65E-72D604D9F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7" y="469900"/>
            <a:ext cx="2771251" cy="591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3F836C5-9601-4982-A121-CCA49BF7B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51" y="635508"/>
            <a:ext cx="2523744" cy="5586984"/>
          </a:xfrm>
          <a:prstGeom prst="rect">
            <a:avLst/>
          </a:prstGeom>
          <a:noFill/>
          <a:ln w="15875" cap="flat">
            <a:solidFill>
              <a:schemeClr val="bg2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081" y="954756"/>
            <a:ext cx="2047810" cy="4946003"/>
          </a:xfrm>
        </p:spPr>
        <p:txBody>
          <a:bodyPr>
            <a:normAutofit/>
          </a:bodyPr>
          <a:lstStyle/>
          <a:p>
            <a:r>
              <a:rPr lang="nl-NL" sz="2200" b="1">
                <a:solidFill>
                  <a:srgbClr val="FFFFFF"/>
                </a:solidFill>
              </a:rPr>
              <a:t>Anafylactische shock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6CD0D05-FF47-4ABB-841C-0600CADC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0"/>
            <a:ext cx="5653278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62770" y="469900"/>
            <a:ext cx="4465222" cy="540596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000">
                <a:solidFill>
                  <a:schemeClr val="bg1"/>
                </a:solidFill>
              </a:rPr>
              <a:t>In de afweer kan een allergie voor een levensbedreigende situatie zorgen. Dit heet een anafylactische shock.</a:t>
            </a:r>
          </a:p>
          <a:p>
            <a:pPr>
              <a:lnSpc>
                <a:spcPct val="90000"/>
              </a:lnSpc>
            </a:pPr>
            <a:r>
              <a:rPr lang="nl-NL" sz="2000">
                <a:solidFill>
                  <a:schemeClr val="bg1"/>
                </a:solidFill>
              </a:rPr>
              <a:t>Dit is een shock op basis van een (heftige) allergische reactie (de afweer).</a:t>
            </a:r>
          </a:p>
          <a:p>
            <a:pPr>
              <a:lnSpc>
                <a:spcPct val="90000"/>
              </a:lnSpc>
            </a:pPr>
            <a:r>
              <a:rPr lang="nl-NL" sz="2000">
                <a:solidFill>
                  <a:schemeClr val="bg1"/>
                </a:solidFill>
              </a:rPr>
              <a:t>Bij een anafylactische shock is er een probleem met de bloedverdeling door vaatverwijding, vasodilitatie. Dit ontstaat o.a. door het vrijkomen van histamine.</a:t>
            </a:r>
          </a:p>
          <a:p>
            <a:pPr>
              <a:lnSpc>
                <a:spcPct val="90000"/>
              </a:lnSpc>
            </a:pPr>
            <a:r>
              <a:rPr lang="nl-NL" sz="2000">
                <a:solidFill>
                  <a:schemeClr val="bg1"/>
                </a:solidFill>
              </a:rPr>
              <a:t>Anafylaxie wordt veroorzaakt door een extreme reactie van het immuunsysteem op een lichaamsvreemde stof (allergeen), zoals insectengif, latex, voedsel en medicijnen. </a:t>
            </a:r>
          </a:p>
          <a:p>
            <a:pPr>
              <a:lnSpc>
                <a:spcPct val="90000"/>
              </a:lnSpc>
            </a:pPr>
            <a:r>
              <a:rPr lang="nl-NL" sz="2000">
                <a:solidFill>
                  <a:schemeClr val="bg1"/>
                </a:solidFill>
              </a:rPr>
              <a:t>Deze shock is een levensbedreigende, acute aandoening!</a:t>
            </a:r>
          </a:p>
          <a:p>
            <a:pPr>
              <a:lnSpc>
                <a:spcPct val="90000"/>
              </a:lnSpc>
            </a:pPr>
            <a:endParaRPr lang="nl-NL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95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tx2"/>
                </a:solidFill>
              </a:rPr>
              <a:t>Uitleg shock door juf Danielle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hlinkClick r:id="rId3"/>
              </a:rPr>
              <a:t>https://www.youtube.com/watch?v=64VRLTDw_sQ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Juf Danielle geeft in dit filmpje uitleg over de verschillende vormen van shock.</a:t>
            </a:r>
          </a:p>
        </p:txBody>
      </p:sp>
    </p:spTree>
    <p:extLst>
      <p:ext uri="{BB962C8B-B14F-4D97-AF65-F5344CB8AC3E}">
        <p14:creationId xmlns:p14="http://schemas.microsoft.com/office/powerpoint/2010/main" val="264064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Casus Emma</a:t>
            </a:r>
            <a:endParaRPr lang="nl-NL" b="1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87630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474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DE TIP!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Kennis</a:t>
            </a:r>
            <a:r>
              <a:rPr lang="en-US" dirty="0"/>
              <a:t> van AF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pathologie</a:t>
            </a:r>
            <a:r>
              <a:rPr lang="en-US" dirty="0"/>
              <a:t> is de basis van </a:t>
            </a:r>
            <a:r>
              <a:rPr lang="en-US" dirty="0" err="1"/>
              <a:t>klinisch</a:t>
            </a:r>
            <a:r>
              <a:rPr lang="en-US" dirty="0"/>
              <a:t> </a:t>
            </a:r>
            <a:r>
              <a:rPr lang="en-US" dirty="0" err="1"/>
              <a:t>redeneren</a:t>
            </a:r>
            <a:r>
              <a:rPr lang="en-US" dirty="0"/>
              <a:t>, </a:t>
            </a:r>
            <a:r>
              <a:rPr lang="en-US" dirty="0" err="1"/>
              <a:t>zeker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in de </a:t>
            </a:r>
            <a:r>
              <a:rPr lang="en-US" dirty="0" err="1"/>
              <a:t>praktijk</a:t>
            </a:r>
            <a:r>
              <a:rPr lang="en-US" dirty="0"/>
              <a:t> </a:t>
            </a:r>
          </a:p>
          <a:p>
            <a:r>
              <a:rPr lang="en-US" dirty="0" err="1"/>
              <a:t>Bekijk</a:t>
            </a:r>
            <a:r>
              <a:rPr lang="en-US" dirty="0"/>
              <a:t> de </a:t>
            </a:r>
            <a:r>
              <a:rPr lang="en-US" dirty="0" err="1"/>
              <a:t>literatuur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de </a:t>
            </a:r>
            <a:r>
              <a:rPr lang="en-US" dirty="0" err="1"/>
              <a:t>filmpjes</a:t>
            </a:r>
            <a:r>
              <a:rPr lang="en-US" dirty="0"/>
              <a:t> </a:t>
            </a:r>
            <a:r>
              <a:rPr lang="en-US" dirty="0" err="1"/>
              <a:t>voordat</a:t>
            </a:r>
            <a:r>
              <a:rPr lang="en-US" dirty="0"/>
              <a:t> je start met de </a:t>
            </a:r>
            <a:r>
              <a:rPr lang="en-US" dirty="0" err="1"/>
              <a:t>uitwerking</a:t>
            </a:r>
            <a:r>
              <a:rPr lang="en-US" dirty="0"/>
              <a:t> van de </a:t>
            </a:r>
            <a:r>
              <a:rPr lang="en-US" dirty="0" err="1"/>
              <a:t>opdracht</a:t>
            </a:r>
            <a:r>
              <a:rPr lang="en-US" dirty="0"/>
              <a:t>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7887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440FBE6-72B7-43D4-A8EB-FDBC35FE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47B8492-BC4D-4046-B35A-C38E03494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47264A7B-BD07-443B-B4AE-B7D112274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D9B85B4-ACC6-412B-BC6B-2163BCCDF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17D5E57D-F913-44D3-9AF3-FCDFAE64F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BCF01E4E-4102-455A-BC41-D5F848B94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2745042" cy="1325373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100" b="1" dirty="0"/>
              <a:t>Welk verband heeft het afweersysteem met de volgende orgaansystemen: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6652DC1-CA18-4263-AC06-BAB0B05EC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1550" y="2400639"/>
            <a:ext cx="27450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550" y="2493774"/>
            <a:ext cx="2745043" cy="3382094"/>
          </a:xfrm>
        </p:spPr>
        <p:txBody>
          <a:bodyPr>
            <a:normAutofit/>
          </a:bodyPr>
          <a:lstStyle/>
          <a:p>
            <a:pPr algn="ctr"/>
            <a:r>
              <a:rPr lang="nl-NL" sz="1400" dirty="0"/>
              <a:t>Ademhaling</a:t>
            </a:r>
          </a:p>
          <a:p>
            <a:pPr algn="ctr"/>
            <a:r>
              <a:rPr lang="nl-NL" sz="1400" dirty="0"/>
              <a:t>Circulatie</a:t>
            </a:r>
          </a:p>
          <a:p>
            <a:pPr algn="ctr"/>
            <a:r>
              <a:rPr lang="nl-NL" sz="1400" dirty="0"/>
              <a:t>Bloed</a:t>
            </a:r>
          </a:p>
          <a:p>
            <a:pPr algn="ctr"/>
            <a:r>
              <a:rPr lang="nl-NL" sz="1400" dirty="0"/>
              <a:t>Neurologisch systeem</a:t>
            </a:r>
          </a:p>
          <a:p>
            <a:pPr algn="ctr"/>
            <a:r>
              <a:rPr lang="nl-NL" sz="1400" dirty="0"/>
              <a:t>Digestief systeem</a:t>
            </a:r>
          </a:p>
          <a:p>
            <a:pPr algn="ctr"/>
            <a:endParaRPr lang="nl-NL" sz="1400" dirty="0"/>
          </a:p>
          <a:p>
            <a:pPr algn="ctr"/>
            <a:endParaRPr lang="nl-NL" sz="1400" dirty="0"/>
          </a:p>
          <a:p>
            <a:pPr algn="ctr"/>
            <a:endParaRPr lang="nl-NL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" r="50552"/>
          <a:stretch/>
        </p:blipFill>
        <p:spPr bwMode="auto">
          <a:xfrm>
            <a:off x="4064001" y="982131"/>
            <a:ext cx="4102099" cy="4893735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568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B7C4858-FAA3-4226-A856-193A01910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C1B503-0291-4E82-A65E-72D604D9F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7" y="469900"/>
            <a:ext cx="2771251" cy="591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3F836C5-9601-4982-A121-CCA49BF7B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51" y="635508"/>
            <a:ext cx="2523744" cy="5586984"/>
          </a:xfrm>
          <a:prstGeom prst="rect">
            <a:avLst/>
          </a:prstGeom>
          <a:noFill/>
          <a:ln w="15875" cap="flat">
            <a:solidFill>
              <a:schemeClr val="bg2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4BB6AF-FBD8-4CB8-AA0D-3D38BC4CA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81" y="954756"/>
            <a:ext cx="2047810" cy="494600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1900" b="1">
                <a:solidFill>
                  <a:srgbClr val="FFFFFF"/>
                </a:solidFill>
              </a:rPr>
              <a:t>Welk verband heeft het afweersysteem met de volgende orgaansystemen:</a:t>
            </a:r>
            <a:endParaRPr lang="nl-NL" sz="1900">
              <a:solidFill>
                <a:srgbClr val="FFFFFF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6CD0D05-FF47-4ABB-841C-0600CADC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0"/>
            <a:ext cx="5653278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34F1DE-F319-48B7-84C3-CFC7FF300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2770" y="469900"/>
            <a:ext cx="4465222" cy="540596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sz="1900" dirty="0">
                <a:solidFill>
                  <a:schemeClr val="bg1"/>
                </a:solidFill>
                <a:latin typeface="Calibri"/>
                <a:ea typeface="+mj-ea"/>
                <a:cs typeface="+mj-cs"/>
              </a:rPr>
              <a:t>Ademhaling – de slijmvliezen van de  longen zijn een belangrijk contact oppervlak met pathogenen</a:t>
            </a:r>
            <a:br>
              <a:rPr lang="nl-NL" sz="1900" dirty="0">
                <a:solidFill>
                  <a:schemeClr val="bg1"/>
                </a:solidFill>
                <a:latin typeface="Calibri"/>
                <a:ea typeface="+mj-ea"/>
                <a:cs typeface="+mj-cs"/>
              </a:rPr>
            </a:br>
            <a:br>
              <a:rPr lang="nl-NL" sz="1900" dirty="0">
                <a:solidFill>
                  <a:schemeClr val="bg1"/>
                </a:solidFill>
                <a:latin typeface="Calibri"/>
                <a:ea typeface="+mj-ea"/>
                <a:cs typeface="+mj-cs"/>
              </a:rPr>
            </a:br>
            <a:r>
              <a:rPr lang="nl-NL" sz="1900" dirty="0">
                <a:solidFill>
                  <a:schemeClr val="bg1"/>
                </a:solidFill>
                <a:latin typeface="Calibri"/>
                <a:ea typeface="+mj-ea"/>
                <a:cs typeface="+mj-cs"/>
              </a:rPr>
              <a:t>Circulatie – zorgt voor transport van witte bloedcellen/ leukocyten, deze  bestrijden infecties (circulatie zorgt natuurlijk ook voor het transport van pathogenen)</a:t>
            </a:r>
            <a:br>
              <a:rPr lang="nl-NL" sz="1900" dirty="0">
                <a:solidFill>
                  <a:schemeClr val="bg1"/>
                </a:solidFill>
                <a:latin typeface="Calibri"/>
                <a:ea typeface="+mj-ea"/>
                <a:cs typeface="+mj-cs"/>
              </a:rPr>
            </a:br>
            <a:br>
              <a:rPr lang="nl-NL" sz="1900" dirty="0">
                <a:solidFill>
                  <a:schemeClr val="bg1"/>
                </a:solidFill>
                <a:latin typeface="Calibri"/>
                <a:ea typeface="+mj-ea"/>
                <a:cs typeface="+mj-cs"/>
              </a:rPr>
            </a:br>
            <a:r>
              <a:rPr lang="nl-NL" sz="1900" dirty="0">
                <a:solidFill>
                  <a:schemeClr val="bg1"/>
                </a:solidFill>
                <a:latin typeface="Calibri"/>
                <a:ea typeface="+mj-ea"/>
                <a:cs typeface="+mj-cs"/>
              </a:rPr>
              <a:t>Bloed – bevat witte bloedcellen en eiwitten voor de afweer</a:t>
            </a:r>
            <a:br>
              <a:rPr lang="nl-NL" sz="1900" dirty="0">
                <a:solidFill>
                  <a:schemeClr val="bg1"/>
                </a:solidFill>
                <a:latin typeface="Calibri"/>
                <a:ea typeface="+mj-ea"/>
                <a:cs typeface="+mj-cs"/>
              </a:rPr>
            </a:br>
            <a:br>
              <a:rPr lang="nl-NL" sz="1900" dirty="0">
                <a:solidFill>
                  <a:schemeClr val="bg1"/>
                </a:solidFill>
                <a:latin typeface="Calibri"/>
                <a:ea typeface="+mj-ea"/>
                <a:cs typeface="+mj-cs"/>
              </a:rPr>
            </a:br>
            <a:r>
              <a:rPr lang="nl-NL" sz="1900" dirty="0">
                <a:solidFill>
                  <a:schemeClr val="bg1"/>
                </a:solidFill>
                <a:latin typeface="Calibri"/>
                <a:ea typeface="+mj-ea"/>
                <a:cs typeface="+mj-cs"/>
              </a:rPr>
              <a:t>Neurologisch – zorgt voor stresshormonen  (bij hoge stress ben je meer vatbaar voor ziektes)</a:t>
            </a:r>
            <a:br>
              <a:rPr lang="nl-NL" sz="1900" dirty="0">
                <a:solidFill>
                  <a:schemeClr val="bg1"/>
                </a:solidFill>
                <a:latin typeface="Calibri"/>
                <a:ea typeface="+mj-ea"/>
                <a:cs typeface="+mj-cs"/>
              </a:rPr>
            </a:br>
            <a:br>
              <a:rPr lang="nl-NL" sz="1900" dirty="0">
                <a:solidFill>
                  <a:schemeClr val="bg1"/>
                </a:solidFill>
                <a:latin typeface="Calibri"/>
                <a:ea typeface="+mj-ea"/>
                <a:cs typeface="+mj-cs"/>
              </a:rPr>
            </a:br>
            <a:r>
              <a:rPr lang="nl-NL" sz="1900" dirty="0">
                <a:solidFill>
                  <a:schemeClr val="bg1"/>
                </a:solidFill>
                <a:latin typeface="Calibri"/>
                <a:ea typeface="+mj-ea"/>
                <a:cs typeface="+mj-cs"/>
              </a:rPr>
              <a:t>Digestief – maagsap doodt micro organismen/ slijmvliezen van de darmen zijn een groot contact oppervlak voor pathogenen</a:t>
            </a:r>
            <a:endParaRPr lang="nl-NL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99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7" y="469900"/>
            <a:ext cx="2771251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51" y="635508"/>
            <a:ext cx="2523744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081" y="954756"/>
            <a:ext cx="2047810" cy="4946003"/>
          </a:xfrm>
        </p:spPr>
        <p:txBody>
          <a:bodyPr>
            <a:normAutofit/>
          </a:bodyPr>
          <a:lstStyle/>
          <a:p>
            <a:r>
              <a:rPr lang="nl-NL" sz="2800" b="1">
                <a:solidFill>
                  <a:srgbClr val="FFFFFF"/>
                </a:solidFill>
              </a:rPr>
              <a:t>Problemen in de afweer van huid en slijmvliezen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0"/>
            <a:ext cx="5653278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55700" y="469900"/>
            <a:ext cx="4465223" cy="5405968"/>
          </a:xfrm>
        </p:spPr>
        <p:txBody>
          <a:bodyPr anchor="ctr">
            <a:normAutofit/>
          </a:bodyPr>
          <a:lstStyle/>
          <a:p>
            <a:endParaRPr lang="nl-NL" dirty="0"/>
          </a:p>
          <a:p>
            <a:r>
              <a:rPr lang="nl-NL" dirty="0"/>
              <a:t>Insteekplaatsen (</a:t>
            </a:r>
            <a:r>
              <a:rPr lang="nl-NL" dirty="0" err="1"/>
              <a:t>porte</a:t>
            </a:r>
            <a:r>
              <a:rPr lang="nl-NL" dirty="0"/>
              <a:t> </a:t>
            </a:r>
            <a:r>
              <a:rPr lang="nl-NL" dirty="0" err="1"/>
              <a:t>d’entree</a:t>
            </a:r>
            <a:r>
              <a:rPr lang="nl-NL" dirty="0"/>
              <a:t>)</a:t>
            </a:r>
          </a:p>
          <a:p>
            <a:r>
              <a:rPr lang="nl-NL" dirty="0"/>
              <a:t>Medicatie</a:t>
            </a:r>
          </a:p>
          <a:p>
            <a:r>
              <a:rPr lang="nl-NL" dirty="0"/>
              <a:t>Beschadigd slijmvlies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/>
              <a:t>Immunosupressie</a:t>
            </a:r>
            <a:r>
              <a:rPr lang="nl-NL" dirty="0"/>
              <a:t> – niet goed werkend afweersysteem   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Wonden</a:t>
            </a:r>
            <a:r>
              <a:rPr lang="en-US" dirty="0"/>
              <a:t> (</a:t>
            </a:r>
            <a:r>
              <a:rPr lang="en-US" dirty="0" err="1"/>
              <a:t>bijtwonden</a:t>
            </a:r>
            <a:r>
              <a:rPr lang="en-US" dirty="0"/>
              <a:t>, </a:t>
            </a:r>
            <a:r>
              <a:rPr lang="en-US" dirty="0" err="1"/>
              <a:t>brandwonden</a:t>
            </a:r>
            <a:r>
              <a:rPr lang="en-US" dirty="0"/>
              <a:t>, decubitus, </a:t>
            </a:r>
            <a:r>
              <a:rPr lang="en-US" dirty="0" err="1"/>
              <a:t>necrose,chirurgische</a:t>
            </a:r>
            <a:r>
              <a:rPr lang="en-US" dirty="0"/>
              <a:t> </a:t>
            </a:r>
            <a:r>
              <a:rPr lang="en-US" dirty="0" err="1"/>
              <a:t>wonden</a:t>
            </a:r>
            <a:r>
              <a:rPr lang="en-US" dirty="0"/>
              <a:t>, </a:t>
            </a:r>
            <a:r>
              <a:rPr lang="en-US" dirty="0" err="1"/>
              <a:t>blaren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scheurwonden</a:t>
            </a:r>
            <a:r>
              <a:rPr lang="en-US" dirty="0"/>
              <a:t>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9010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0809" y="982132"/>
            <a:ext cx="3601638" cy="1303867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nl-NL" sz="2500" b="1" dirty="0"/>
              <a:t>Problemen die kunnen ontstaan door de </a:t>
            </a:r>
            <a:r>
              <a:rPr lang="nl-NL" sz="2500" b="1" u="sng" dirty="0"/>
              <a:t>afweer in  bloed en lymfe zijn bijvoorbeeld: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338775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9" r="26170" b="3"/>
          <a:stretch/>
        </p:blipFill>
        <p:spPr bwMode="auto">
          <a:xfrm>
            <a:off x="1059512" y="1410208"/>
            <a:ext cx="2907601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0809" y="2400639"/>
            <a:ext cx="3601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0809" y="2556932"/>
            <a:ext cx="3601638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dirty="0" err="1"/>
              <a:t>Leucocytose</a:t>
            </a:r>
            <a:r>
              <a:rPr lang="nl-NL" dirty="0"/>
              <a:t> </a:t>
            </a:r>
          </a:p>
          <a:p>
            <a:pPr>
              <a:lnSpc>
                <a:spcPct val="90000"/>
              </a:lnSpc>
            </a:pPr>
            <a:r>
              <a:rPr lang="nl-NL" dirty="0"/>
              <a:t>Leukopenie </a:t>
            </a:r>
          </a:p>
          <a:p>
            <a:pPr>
              <a:lnSpc>
                <a:spcPct val="90000"/>
              </a:lnSpc>
            </a:pPr>
            <a:endParaRPr lang="nl-NL" dirty="0"/>
          </a:p>
          <a:p>
            <a:pPr>
              <a:lnSpc>
                <a:spcPct val="90000"/>
              </a:lnSpc>
            </a:pPr>
            <a:r>
              <a:rPr lang="nl-NL" dirty="0"/>
              <a:t>Auto- immuunziekten</a:t>
            </a:r>
          </a:p>
          <a:p>
            <a:pPr>
              <a:lnSpc>
                <a:spcPct val="90000"/>
              </a:lnSpc>
            </a:pPr>
            <a:r>
              <a:rPr lang="nl-NL" dirty="0"/>
              <a:t>Allergieën</a:t>
            </a:r>
          </a:p>
          <a:p>
            <a:pPr>
              <a:lnSpc>
                <a:spcPct val="90000"/>
              </a:lnSpc>
            </a:pPr>
            <a:r>
              <a:rPr lang="nl-NL" dirty="0"/>
              <a:t>Transfusiereacties</a:t>
            </a:r>
          </a:p>
          <a:p>
            <a:pPr>
              <a:lnSpc>
                <a:spcPct val="90000"/>
              </a:lnSpc>
            </a:pPr>
            <a:r>
              <a:rPr lang="nl-NL" dirty="0"/>
              <a:t>Afstoting na transplantatie</a:t>
            </a:r>
          </a:p>
        </p:txBody>
      </p:sp>
    </p:spTree>
    <p:extLst>
      <p:ext uri="{BB962C8B-B14F-4D97-AF65-F5344CB8AC3E}">
        <p14:creationId xmlns:p14="http://schemas.microsoft.com/office/powerpoint/2010/main" val="3021288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11FACCD-8B95-4879-B20F-26F41E8BC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B2A7AA-2C45-40F0-B861-4EB9AA9F6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508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060" y="635508"/>
            <a:ext cx="2515852" cy="5586984"/>
          </a:xfrm>
        </p:spPr>
        <p:txBody>
          <a:bodyPr>
            <a:normAutofit/>
          </a:bodyPr>
          <a:lstStyle/>
          <a:p>
            <a:r>
              <a:rPr lang="nl-NL" sz="3600" b="1">
                <a:solidFill>
                  <a:srgbClr val="FFFFFF"/>
                </a:solidFill>
              </a:rPr>
              <a:t>Welke observaties kun je doen als verpleeg- kundige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CE3689C-E8F8-4542-8800-E68B764AF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1059" y="0"/>
            <a:ext cx="5653278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092196" y="793888"/>
            <a:ext cx="4451755" cy="6384151"/>
          </a:xfrm>
        </p:spPr>
        <p:txBody>
          <a:bodyPr anchor="ctr">
            <a:normAutofit/>
          </a:bodyPr>
          <a:lstStyle/>
          <a:p>
            <a:r>
              <a:rPr lang="nl-NL" sz="1900" dirty="0">
                <a:solidFill>
                  <a:schemeClr val="bg1"/>
                </a:solidFill>
              </a:rPr>
              <a:t>Kerntemperatuur meten </a:t>
            </a:r>
          </a:p>
          <a:p>
            <a:r>
              <a:rPr lang="nl-NL" sz="1900" dirty="0">
                <a:solidFill>
                  <a:schemeClr val="bg1"/>
                </a:solidFill>
              </a:rPr>
              <a:t>Ademhaling en hartfrequentie observeren </a:t>
            </a:r>
          </a:p>
          <a:p>
            <a:r>
              <a:rPr lang="nl-NL" sz="1900" dirty="0">
                <a:solidFill>
                  <a:schemeClr val="bg1"/>
                </a:solidFill>
              </a:rPr>
              <a:t>Algemene toestand van de </a:t>
            </a:r>
            <a:r>
              <a:rPr lang="nl-NL" sz="1900" dirty="0" err="1">
                <a:solidFill>
                  <a:schemeClr val="bg1"/>
                </a:solidFill>
              </a:rPr>
              <a:t>patient</a:t>
            </a:r>
            <a:r>
              <a:rPr lang="nl-NL" sz="1900" dirty="0">
                <a:solidFill>
                  <a:schemeClr val="bg1"/>
                </a:solidFill>
              </a:rPr>
              <a:t>, hoe voelt de patiënt zich, is de patiënt moe of is er sprake van algehele malaise?</a:t>
            </a:r>
          </a:p>
          <a:p>
            <a:r>
              <a:rPr lang="nl-NL" sz="1900" dirty="0">
                <a:solidFill>
                  <a:schemeClr val="bg1"/>
                </a:solidFill>
              </a:rPr>
              <a:t>Koude rillingen/ onwillekeurige bewegingen?</a:t>
            </a:r>
          </a:p>
          <a:p>
            <a:r>
              <a:rPr lang="nl-NL" sz="1900" dirty="0">
                <a:solidFill>
                  <a:schemeClr val="bg1"/>
                </a:solidFill>
              </a:rPr>
              <a:t>Observeer op hypothermie en hyperthermie, is er sprake van koortsstuipen?</a:t>
            </a:r>
          </a:p>
          <a:p>
            <a:endParaRPr lang="nl-NL" sz="1900" dirty="0">
              <a:solidFill>
                <a:schemeClr val="bg1"/>
              </a:solidFill>
            </a:endParaRPr>
          </a:p>
          <a:p>
            <a:endParaRPr lang="nl-NL" sz="1900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2467CA7-F767-4582-9BB7-0B1AF75DF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232" y="320040"/>
            <a:ext cx="5170932" cy="6217920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19589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11FACCD-8B95-4879-B20F-26F41E8BC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B2A7AA-2C45-40F0-B861-4EB9AA9F6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508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060" y="635508"/>
            <a:ext cx="2515852" cy="5586984"/>
          </a:xfrm>
        </p:spPr>
        <p:txBody>
          <a:bodyPr>
            <a:normAutofit/>
          </a:bodyPr>
          <a:lstStyle/>
          <a:p>
            <a:r>
              <a:rPr lang="nl-NL" sz="3600" b="1">
                <a:solidFill>
                  <a:srgbClr val="FFFFFF"/>
                </a:solidFill>
              </a:rPr>
              <a:t>Welke observaties kun je doen als verpleeg- kundige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CE3689C-E8F8-4542-8800-E68B764AF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1059" y="0"/>
            <a:ext cx="5653278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092196" y="793889"/>
            <a:ext cx="4451755" cy="5174774"/>
          </a:xfrm>
        </p:spPr>
        <p:txBody>
          <a:bodyPr anchor="ctr">
            <a:normAutofit/>
          </a:bodyPr>
          <a:lstStyle/>
          <a:p>
            <a:r>
              <a:rPr lang="nl-NL" sz="1900" dirty="0">
                <a:solidFill>
                  <a:schemeClr val="bg1"/>
                </a:solidFill>
              </a:rPr>
              <a:t>Bewustzijn observeren – alert zijn op delier </a:t>
            </a:r>
          </a:p>
          <a:p>
            <a:r>
              <a:rPr lang="nl-NL" sz="1900" dirty="0">
                <a:solidFill>
                  <a:schemeClr val="bg1"/>
                </a:solidFill>
              </a:rPr>
              <a:t>Huidafwijkingen, let op roodheid, warmte, pijn, zwelling, pus of functieverlies</a:t>
            </a:r>
          </a:p>
          <a:p>
            <a:r>
              <a:rPr lang="nl-NL" sz="1900" dirty="0">
                <a:solidFill>
                  <a:schemeClr val="bg1"/>
                </a:solidFill>
              </a:rPr>
              <a:t>Ontstekingsverschijnselen van de huid</a:t>
            </a:r>
          </a:p>
          <a:p>
            <a:r>
              <a:rPr lang="nl-NL" sz="1900" dirty="0">
                <a:solidFill>
                  <a:schemeClr val="bg1"/>
                </a:solidFill>
              </a:rPr>
              <a:t>Let op wondgenezing</a:t>
            </a:r>
          </a:p>
          <a:p>
            <a:r>
              <a:rPr lang="nl-NL" sz="1900" dirty="0">
                <a:solidFill>
                  <a:schemeClr val="bg1"/>
                </a:solidFill>
              </a:rPr>
              <a:t>Wees alert op petechiën (kan wijzen op </a:t>
            </a:r>
            <a:r>
              <a:rPr lang="nl-NL" sz="1900" dirty="0" err="1">
                <a:solidFill>
                  <a:schemeClr val="bg1"/>
                </a:solidFill>
              </a:rPr>
              <a:t>menigitis</a:t>
            </a:r>
            <a:r>
              <a:rPr lang="nl-NL" sz="1900" dirty="0">
                <a:solidFill>
                  <a:schemeClr val="bg1"/>
                </a:solidFill>
              </a:rPr>
              <a:t>)</a:t>
            </a:r>
          </a:p>
          <a:p>
            <a:endParaRPr lang="nl-NL" sz="1900" dirty="0">
              <a:solidFill>
                <a:schemeClr val="bg1"/>
              </a:solidFill>
            </a:endParaRPr>
          </a:p>
          <a:p>
            <a:endParaRPr lang="nl-NL" sz="1900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2467CA7-F767-4582-9BB7-0B1AF75DF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232" y="320040"/>
            <a:ext cx="5170932" cy="6217920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76603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B55BB7-A330-43F5-A527-99EC847E3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Petechiën zijn puntbloedinkjes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A8EDF0B-27DD-4625-95E9-9D76E3969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844" y="2603500"/>
            <a:ext cx="4286250" cy="3219450"/>
          </a:xfrm>
        </p:spPr>
      </p:pic>
    </p:spTree>
    <p:extLst>
      <p:ext uri="{BB962C8B-B14F-4D97-AF65-F5344CB8AC3E}">
        <p14:creationId xmlns:p14="http://schemas.microsoft.com/office/powerpoint/2010/main" val="39227347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700</Words>
  <Application>Microsoft Office PowerPoint</Application>
  <PresentationFormat>Diavoorstelling (4:3)</PresentationFormat>
  <Paragraphs>101</Paragraphs>
  <Slides>16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Garamond</vt:lpstr>
      <vt:lpstr>Organisch</vt:lpstr>
      <vt:lpstr>Afweersysteem </vt:lpstr>
      <vt:lpstr>DE TIP!</vt:lpstr>
      <vt:lpstr>Welk verband heeft het afweersysteem met de volgende orgaansystemen:</vt:lpstr>
      <vt:lpstr>Welk verband heeft het afweersysteem met de volgende orgaansystemen:</vt:lpstr>
      <vt:lpstr>Problemen in de afweer van huid en slijmvliezen</vt:lpstr>
      <vt:lpstr>Problemen die kunnen ontstaan door de afweer in  bloed en lymfe zijn bijvoorbeeld:</vt:lpstr>
      <vt:lpstr>Welke observaties kun je doen als verpleeg- kundige </vt:lpstr>
      <vt:lpstr>Welke observaties kun je doen als verpleeg- kundige </vt:lpstr>
      <vt:lpstr>Petechiën zijn puntbloedinkjes</vt:lpstr>
      <vt:lpstr>Vitale- levensbedreigende aandoeningen als het gaat om de afweer zijn </vt:lpstr>
      <vt:lpstr>Vitale dreiging - infecties </vt:lpstr>
      <vt:lpstr>Septisch syndroom</vt:lpstr>
      <vt:lpstr>Sepsis </vt:lpstr>
      <vt:lpstr>Anafylactische shock</vt:lpstr>
      <vt:lpstr>Uitleg shock door juf Danielle</vt:lpstr>
      <vt:lpstr>Casus Emma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Afweersysteem </dc:title>
  <dc:creator>Ester Varwijk</dc:creator>
  <cp:lastModifiedBy>Ester Varwijk</cp:lastModifiedBy>
  <cp:revision>1</cp:revision>
  <dcterms:created xsi:type="dcterms:W3CDTF">2021-02-12T12:38:21Z</dcterms:created>
  <dcterms:modified xsi:type="dcterms:W3CDTF">2021-02-12T12:39:07Z</dcterms:modified>
</cp:coreProperties>
</file>